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14.xml.rels" ContentType="application/vnd.openxmlformats-package.relationships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media/image50.png" ContentType="image/png"/>
  <Override PartName="/ppt/media/image1.png" ContentType="image/png"/>
  <Override PartName="/ppt/media/image51.png" ContentType="image/png"/>
  <Override PartName="/ppt/media/image2.png" ContentType="image/png"/>
  <Override PartName="/ppt/media/image3.jpeg" ContentType="image/jpeg"/>
  <Override PartName="/ppt/media/image55.png" ContentType="image/png"/>
  <Override PartName="/ppt/media/image33.png" ContentType="image/png"/>
  <Override PartName="/ppt/media/image6.png" ContentType="image/png"/>
  <Override PartName="/ppt/media/image4.png" ContentType="image/png"/>
  <Override PartName="/ppt/media/image31.png" ContentType="image/png"/>
  <Override PartName="/ppt/media/image53.png" ContentType="image/png"/>
  <Override PartName="/ppt/media/image5.png" ContentType="image/png"/>
  <Override PartName="/ppt/media/image10.png" ContentType="image/png"/>
  <Override PartName="/ppt/media/image32.png" ContentType="image/png"/>
  <Override PartName="/ppt/media/image54.png" ContentType="image/png"/>
  <Override PartName="/ppt/media/image7.png" ContentType="image/png"/>
  <Override PartName="/ppt/media/image34.png" ContentType="image/png"/>
  <Override PartName="/ppt/media/image56.png" ContentType="image/png"/>
  <Override PartName="/ppt/media/image8.png" ContentType="image/png"/>
  <Override PartName="/ppt/media/image13.png" ContentType="image/png"/>
  <Override PartName="/ppt/media/image35.png" ContentType="image/png"/>
  <Override PartName="/ppt/media/image57.png" ContentType="image/png"/>
  <Override PartName="/ppt/media/image9.png" ContentType="image/png"/>
  <Override PartName="/ppt/media/image14.png" ContentType="image/png"/>
  <Override PartName="/ppt/media/image36.png" ContentType="image/png"/>
  <Override PartName="/ppt/media/image58.png" ContentType="image/png"/>
  <Override PartName="/ppt/media/image11.jpeg" ContentType="image/jpeg"/>
  <Override PartName="/ppt/media/image16.png" ContentType="image/png"/>
  <Override PartName="/ppt/media/image38.png" ContentType="image/png"/>
  <Override PartName="/ppt/media/image12.jpeg" ContentType="image/jpeg"/>
  <Override PartName="/ppt/media/image26.png" ContentType="image/png"/>
  <Override PartName="/ppt/media/image48.png" ContentType="image/png"/>
  <Override PartName="/ppt/media/image15.png" ContentType="image/png"/>
  <Override PartName="/ppt/media/image37.png" ContentType="image/png"/>
  <Override PartName="/ppt/media/image59.png" ContentType="image/png"/>
  <Override PartName="/ppt/media/image17.png" ContentType="image/png"/>
  <Override PartName="/ppt/media/image39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42.png" ContentType="image/png"/>
  <Override PartName="/ppt/media/image21.png" ContentType="image/png"/>
  <Override PartName="/ppt/media/image43.png" ContentType="image/png"/>
  <Override PartName="/ppt/media/image22.png" ContentType="image/png"/>
  <Override PartName="/ppt/media/image44.png" ContentType="image/png"/>
  <Override PartName="/ppt/media/image23.png" ContentType="image/png"/>
  <Override PartName="/ppt/media/image45.png" ContentType="image/png"/>
  <Override PartName="/ppt/media/image24.png" ContentType="image/png"/>
  <Override PartName="/ppt/media/image46.png" ContentType="image/png"/>
  <Override PartName="/ppt/media/image25.png" ContentType="image/png"/>
  <Override PartName="/ppt/media/image47.png" ContentType="image/png"/>
  <Override PartName="/ppt/media/image27.png" ContentType="image/png"/>
  <Override PartName="/ppt/media/image49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52.png" ContentType="image/png"/>
  <Override PartName="/ppt/media/image40.png" ContentType="image/png"/>
  <Override PartName="/ppt/media/image41.png" ContentType="image/png"/>
  <Override PartName="/ppt/media/image60.png" ContentType="image/png"/>
  <Override PartName="/ppt/media/media61.mp4" ContentType="video/mp4"/>
  <Override PartName="/ppt/media/image62.jpeg" ContentType="image/jpeg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Cliquez pour déplacer la diapo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 idx="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ftr" idx="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sldNum" idx="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181DA0B-DB36-4ECB-96EC-89C5B42162C1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D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9F7FF62-3EB2-42D7-B593-BA266AB91E71}" type="slidenum">
              <a:rPr b="0" lang="fr-DZ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fr-DZ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C22F847-E295-42D2-9F53-CC54BC1B406B}" type="slidenum">
              <a:rPr b="0" lang="fr-DZ" sz="12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A0A7A51-2C16-44B3-9DDB-AEE4C69D339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75A157-1629-49BF-A647-B36E19F073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0B9611-48A0-4D52-BE5C-14ABEDCF97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593A1A-6C69-4D37-8AFA-FC9E2643CB4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D96A37-D4CF-44F2-BD10-23C9A4DC5E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E431D4-C388-44E7-8C64-5DC19597457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B71D08-86BC-4BBD-AE8A-AC7DED2368B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BC9300-CCDE-4125-A2FD-25F8FFB659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560849-4C2C-45C4-8AD2-1FF18C52616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33E8EB8-65A2-459F-B9CB-F1ABE26630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DA3506-082E-42CE-A7D7-4977F89181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07A832-5095-4B18-8DF6-FB7B2617B6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&lt;date/heure&gt;</a:t>
            </a:r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E32EEF0-2F8C-4AC2-9803-5DCC1E24658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&lt;numéro&gt;</a:t>
            </a:fld>
            <a:endParaRPr b="0" lang="fr-F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5.pn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25.png"/><Relationship Id="rId10" Type="http://schemas.openxmlformats.org/officeDocument/2006/relationships/image" Target="../media/image35.png"/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25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55.png"/><Relationship Id="rId3" Type="http://schemas.openxmlformats.org/officeDocument/2006/relationships/image" Target="../media/image2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11.jpeg"/><Relationship Id="rId10" Type="http://schemas.openxmlformats.org/officeDocument/2006/relationships/image" Target="../media/image12.jpeg"/><Relationship Id="rId1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doctoratallal.wixsite.com/dreenai" TargetMode="External"/><Relationship Id="rId2" Type="http://schemas.openxmlformats.org/officeDocument/2006/relationships/hyperlink" Target="https://doctoratallal.wixsite.com/dreenai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11.jpeg"/><Relationship Id="rId5" Type="http://schemas.openxmlformats.org/officeDocument/2006/relationships/image" Target="../media/image35.png"/><Relationship Id="rId6" Type="http://schemas.openxmlformats.org/officeDocument/2006/relationships/image" Target="../media/image12.jpe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../media/media61.mp4"/><Relationship Id="rId2" Type="http://schemas.microsoft.com/office/2007/relationships/media" Target="../media/media61.mp4"/><Relationship Id="rId3" Type="http://schemas.openxmlformats.org/officeDocument/2006/relationships/image" Target="../media/image62.jpe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slideLayout" Target="../slideLayouts/slideLayout2.xml"/><Relationship Id="rId11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5.png"/><Relationship Id="rId13" Type="http://schemas.openxmlformats.org/officeDocument/2006/relationships/image" Target="../media/image6.png"/><Relationship Id="rId14" Type="http://schemas.openxmlformats.org/officeDocument/2006/relationships/image" Target="../media/image11.jpeg"/><Relationship Id="rId15" Type="http://schemas.openxmlformats.org/officeDocument/2006/relationships/image" Target="../media/image12.jpeg"/><Relationship Id="rId16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5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25.png"/><Relationship Id="rId10" Type="http://schemas.openxmlformats.org/officeDocument/2006/relationships/image" Target="../media/image35.png"/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43.png"/><Relationship Id="rId7" Type="http://schemas.openxmlformats.org/officeDocument/2006/relationships/image" Target="../media/image35.png"/><Relationship Id="rId8" Type="http://schemas.openxmlformats.org/officeDocument/2006/relationships/image" Target="../media/image11.jpeg"/><Relationship Id="rId9" Type="http://schemas.openxmlformats.org/officeDocument/2006/relationships/image" Target="../media/image12.jpeg"/><Relationship Id="rId10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25.png"/><Relationship Id="rId3" Type="http://schemas.openxmlformats.org/officeDocument/2006/relationships/image" Target="../media/image35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10"/>
          <p:cNvSpPr/>
          <p:nvPr/>
        </p:nvSpPr>
        <p:spPr>
          <a:xfrm>
            <a:off x="8669880" y="1182240"/>
            <a:ext cx="9039240" cy="8152200"/>
          </a:xfrm>
          <a:custGeom>
            <a:avLst/>
            <a:gdLst>
              <a:gd name="textAreaLeft" fmla="*/ 0 w 9039240"/>
              <a:gd name="textAreaRight" fmla="*/ 9039600 w 9039240"/>
              <a:gd name="textAreaTop" fmla="*/ 0 h 8152200"/>
              <a:gd name="textAreaBottom" fmla="*/ 8152560 h 8152200"/>
            </a:gdLst>
            <a:ahLst/>
            <a:rect l="textAreaLeft" t="textAreaTop" r="textAreaRight" b="textAreaBottom"/>
            <a:pathLst>
              <a:path w="11841449" h="7817105">
                <a:moveTo>
                  <a:pt x="0" y="0"/>
                </a:moveTo>
                <a:lnTo>
                  <a:pt x="11841449" y="0"/>
                </a:lnTo>
                <a:lnTo>
                  <a:pt x="11841449" y="7817105"/>
                </a:lnTo>
                <a:lnTo>
                  <a:pt x="0" y="781710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125640" y="1211760"/>
            <a:ext cx="8091000" cy="8152200"/>
            <a:chOff x="125640" y="1211760"/>
            <a:chExt cx="8091000" cy="8152200"/>
          </a:xfrm>
        </p:grpSpPr>
        <p:sp>
          <p:nvSpPr>
            <p:cNvPr id="48" name="Freeform 3"/>
            <p:cNvSpPr/>
            <p:nvPr/>
          </p:nvSpPr>
          <p:spPr>
            <a:xfrm>
              <a:off x="125640" y="1211760"/>
              <a:ext cx="8091000" cy="8152200"/>
            </a:xfrm>
            <a:custGeom>
              <a:avLst/>
              <a:gdLst>
                <a:gd name="textAreaLeft" fmla="*/ 0 w 8091000"/>
                <a:gd name="textAreaRight" fmla="*/ 8091360 w 8091000"/>
                <a:gd name="textAreaTop" fmla="*/ 0 h 8152200"/>
                <a:gd name="textAreaBottom" fmla="*/ 8152560 h 8152200"/>
              </a:gdLst>
              <a:ahLst/>
              <a:rect l="textAreaLeft" t="textAreaTop" r="textAreaRight" b="textAreaBottom"/>
              <a:pathLst>
                <a:path w="2737136" h="2757741">
                  <a:moveTo>
                    <a:pt x="0" y="0"/>
                  </a:moveTo>
                  <a:lnTo>
                    <a:pt x="2737136" y="0"/>
                  </a:lnTo>
                  <a:lnTo>
                    <a:pt x="2737136" y="2757741"/>
                  </a:lnTo>
                  <a:lnTo>
                    <a:pt x="0" y="2757741"/>
                  </a:lnTo>
                  <a:close/>
                </a:path>
              </a:pathLst>
            </a:custGeom>
            <a:solidFill>
              <a:srgbClr val="2660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9" name="Freeform 4"/>
          <p:cNvSpPr/>
          <p:nvPr/>
        </p:nvSpPr>
        <p:spPr>
          <a:xfrm>
            <a:off x="578520" y="2941920"/>
            <a:ext cx="6716520" cy="5980320"/>
          </a:xfrm>
          <a:custGeom>
            <a:avLst/>
            <a:gdLst>
              <a:gd name="textAreaLeft" fmla="*/ 0 w 6716520"/>
              <a:gd name="textAreaRight" fmla="*/ 6716880 w 6716520"/>
              <a:gd name="textAreaTop" fmla="*/ 0 h 5980320"/>
              <a:gd name="textAreaBottom" fmla="*/ 5980680 h 5980320"/>
            </a:gdLst>
            <a:ahLst/>
            <a:rect l="textAreaLeft" t="textAreaTop" r="textAreaRight" b="textAreaBottom"/>
            <a:pathLst>
              <a:path w="6716908" h="5980660">
                <a:moveTo>
                  <a:pt x="0" y="0"/>
                </a:moveTo>
                <a:lnTo>
                  <a:pt x="6716907" y="0"/>
                </a:lnTo>
                <a:lnTo>
                  <a:pt x="6716907" y="5980660"/>
                </a:lnTo>
                <a:lnTo>
                  <a:pt x="0" y="598066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Freeform 7"/>
          <p:cNvSpPr/>
          <p:nvPr/>
        </p:nvSpPr>
        <p:spPr>
          <a:xfrm>
            <a:off x="17098920" y="145080"/>
            <a:ext cx="942480" cy="628200"/>
          </a:xfrm>
          <a:custGeom>
            <a:avLst/>
            <a:gdLst>
              <a:gd name="textAreaLeft" fmla="*/ 0 w 942480"/>
              <a:gd name="textAreaRight" fmla="*/ 942840 w 942480"/>
              <a:gd name="textAreaTop" fmla="*/ 0 h 628200"/>
              <a:gd name="textAreaBottom" fmla="*/ 628560 h 628200"/>
            </a:gdLst>
            <a:ahLst/>
            <a:rect l="textAreaLeft" t="textAreaTop" r="textAreaRight" b="textAreaBottom"/>
            <a:pathLst>
              <a:path w="942975" h="628650">
                <a:moveTo>
                  <a:pt x="0" y="0"/>
                </a:moveTo>
                <a:lnTo>
                  <a:pt x="942975" y="0"/>
                </a:lnTo>
                <a:lnTo>
                  <a:pt x="942975" y="628650"/>
                </a:lnTo>
                <a:lnTo>
                  <a:pt x="0" y="6286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Box 8"/>
          <p:cNvSpPr/>
          <p:nvPr/>
        </p:nvSpPr>
        <p:spPr>
          <a:xfrm>
            <a:off x="242280" y="1423440"/>
            <a:ext cx="7388640" cy="14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980" spc="290" strike="noStrike">
                <a:solidFill>
                  <a:srgbClr val="ffffff"/>
                </a:solidFill>
                <a:latin typeface="Codec Pro ExtraBold"/>
              </a:rPr>
              <a:t>THE TECHNOLOGY OF THE FUTURE, TODAY</a:t>
            </a:r>
            <a:endParaRPr b="0" lang="fr-FR" sz="298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119"/>
              </a:lnSpc>
            </a:pPr>
            <a:endParaRPr b="0" lang="fr-FR" sz="29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Freeform 9"/>
          <p:cNvSpPr/>
          <p:nvPr/>
        </p:nvSpPr>
        <p:spPr>
          <a:xfrm>
            <a:off x="10286640" y="90720"/>
            <a:ext cx="2528280" cy="1096560"/>
          </a:xfrm>
          <a:custGeom>
            <a:avLst/>
            <a:gdLst>
              <a:gd name="textAreaLeft" fmla="*/ 0 w 2528280"/>
              <a:gd name="textAreaRight" fmla="*/ 2528640 w 2528280"/>
              <a:gd name="textAreaTop" fmla="*/ 0 h 1096560"/>
              <a:gd name="textAreaBottom" fmla="*/ 1096920 h 1096560"/>
            </a:gdLst>
            <a:ahLst/>
            <a:rect l="textAreaLeft" t="textAreaTop" r="textAreaRight" b="textAreaBottom"/>
            <a:pathLst>
              <a:path w="2528476" h="1097011">
                <a:moveTo>
                  <a:pt x="0" y="0"/>
                </a:moveTo>
                <a:lnTo>
                  <a:pt x="2528476" y="0"/>
                </a:lnTo>
                <a:lnTo>
                  <a:pt x="2528476" y="1097011"/>
                </a:lnTo>
                <a:lnTo>
                  <a:pt x="0" y="109701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53" name="Group 9"/>
          <p:cNvGrpSpPr/>
          <p:nvPr/>
        </p:nvGrpSpPr>
        <p:grpSpPr>
          <a:xfrm>
            <a:off x="309240" y="145080"/>
            <a:ext cx="5693400" cy="918000"/>
            <a:chOff x="309240" y="145080"/>
            <a:chExt cx="5693400" cy="918000"/>
          </a:xfrm>
        </p:grpSpPr>
        <p:sp>
          <p:nvSpPr>
            <p:cNvPr id="54" name="Freeform 10"/>
            <p:cNvSpPr/>
            <p:nvPr/>
          </p:nvSpPr>
          <p:spPr>
            <a:xfrm>
              <a:off x="309240" y="145080"/>
              <a:ext cx="3672000" cy="918000"/>
            </a:xfrm>
            <a:custGeom>
              <a:avLst/>
              <a:gdLst>
                <a:gd name="textAreaLeft" fmla="*/ 0 w 3672000"/>
                <a:gd name="textAreaRight" fmla="*/ 3672360 w 3672000"/>
                <a:gd name="textAreaTop" fmla="*/ 0 h 918000"/>
                <a:gd name="textAreaBottom" fmla="*/ 918360 h 918000"/>
              </a:gdLst>
              <a:ahLst/>
              <a:rect l="textAreaLeft" t="textAreaTop" r="textAreaRight" b="textAreaBottom"/>
              <a:pathLst>
                <a:path w="4896629" h="1224629">
                  <a:moveTo>
                    <a:pt x="0" y="0"/>
                  </a:moveTo>
                  <a:lnTo>
                    <a:pt x="4896629" y="0"/>
                  </a:lnTo>
                  <a:lnTo>
                    <a:pt x="4896629" y="1224629"/>
                  </a:lnTo>
                  <a:lnTo>
                    <a:pt x="0" y="122462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55" name="Freeform 11"/>
            <p:cNvSpPr/>
            <p:nvPr/>
          </p:nvSpPr>
          <p:spPr>
            <a:xfrm>
              <a:off x="4166640" y="205920"/>
              <a:ext cx="1836000" cy="796320"/>
            </a:xfrm>
            <a:custGeom>
              <a:avLst/>
              <a:gdLst>
                <a:gd name="textAreaLeft" fmla="*/ 0 w 1836000"/>
                <a:gd name="textAreaRight" fmla="*/ 1836360 w 1836000"/>
                <a:gd name="textAreaTop" fmla="*/ 0 h 796320"/>
                <a:gd name="textAreaBottom" fmla="*/ 796680 h 796320"/>
              </a:gdLst>
              <a:ahLst/>
              <a:rect l="textAreaLeft" t="textAreaTop" r="textAreaRight" b="textAreaBottom"/>
              <a:pathLst>
                <a:path w="2448315" h="1062232">
                  <a:moveTo>
                    <a:pt x="0" y="0"/>
                  </a:moveTo>
                  <a:lnTo>
                    <a:pt x="2448315" y="0"/>
                  </a:lnTo>
                  <a:lnTo>
                    <a:pt x="2448315" y="1062232"/>
                  </a:lnTo>
                  <a:lnTo>
                    <a:pt x="0" y="106223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AutoShape 2"/>
          <p:cNvSpPr/>
          <p:nvPr/>
        </p:nvSpPr>
        <p:spPr>
          <a:xfrm>
            <a:off x="14524560" y="2307600"/>
            <a:ext cx="9720" cy="8836560"/>
          </a:xfrm>
          <a:prstGeom prst="line">
            <a:avLst/>
          </a:prstGeom>
          <a:ln cap="rnd" w="9525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AutoShape 3"/>
          <p:cNvSpPr/>
          <p:nvPr/>
        </p:nvSpPr>
        <p:spPr>
          <a:xfrm flipH="1">
            <a:off x="2619720" y="1916640"/>
            <a:ext cx="4680" cy="8313480"/>
          </a:xfrm>
          <a:prstGeom prst="line">
            <a:avLst/>
          </a:prstGeom>
          <a:ln cap="rnd" w="9525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2" name="Group 4"/>
          <p:cNvGrpSpPr/>
          <p:nvPr/>
        </p:nvGrpSpPr>
        <p:grpSpPr>
          <a:xfrm>
            <a:off x="1265760" y="6121800"/>
            <a:ext cx="2966040" cy="1829520"/>
            <a:chOff x="1265760" y="6121800"/>
            <a:chExt cx="2966040" cy="1829520"/>
          </a:xfrm>
        </p:grpSpPr>
        <p:sp>
          <p:nvSpPr>
            <p:cNvPr id="293" name="Freeform 5"/>
            <p:cNvSpPr/>
            <p:nvPr/>
          </p:nvSpPr>
          <p:spPr>
            <a:xfrm>
              <a:off x="1265760" y="6121800"/>
              <a:ext cx="2942640" cy="1498320"/>
            </a:xfrm>
            <a:custGeom>
              <a:avLst/>
              <a:gdLst>
                <a:gd name="textAreaLeft" fmla="*/ 0 w 2942640"/>
                <a:gd name="textAreaRight" fmla="*/ 2943000 w 2942640"/>
                <a:gd name="textAreaTop" fmla="*/ 0 h 1498320"/>
                <a:gd name="textAreaBottom" fmla="*/ 1498680 h 1498320"/>
              </a:gdLst>
              <a:ahLst/>
              <a:rect l="textAreaLeft" t="textAreaTop" r="textAreaRight" b="textAreaBottom"/>
              <a:pathLst>
                <a:path w="3924046" h="1998472">
                  <a:moveTo>
                    <a:pt x="0" y="0"/>
                  </a:moveTo>
                  <a:lnTo>
                    <a:pt x="3924046" y="0"/>
                  </a:lnTo>
                  <a:lnTo>
                    <a:pt x="3924046" y="1998472"/>
                  </a:lnTo>
                  <a:lnTo>
                    <a:pt x="0" y="1998472"/>
                  </a:lnTo>
                  <a:close/>
                </a:path>
              </a:pathLst>
            </a:custGeom>
            <a:solidFill>
              <a:srgbClr val="f2f4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4" name="TextBox 6"/>
            <p:cNvSpPr/>
            <p:nvPr/>
          </p:nvSpPr>
          <p:spPr>
            <a:xfrm>
              <a:off x="1289160" y="6402960"/>
              <a:ext cx="2942640" cy="1548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t">
              <a:noAutofit/>
            </a:bodyPr>
            <a:p>
              <a:pPr algn="ctr" defTabSz="914400">
                <a:lnSpc>
                  <a:spcPts val="3864"/>
                </a:lnSpc>
              </a:pPr>
              <a:r>
                <a:rPr b="0" lang="en-US" sz="2800" spc="-1" strike="noStrike">
                  <a:solidFill>
                    <a:srgbClr val="000646"/>
                  </a:solidFill>
                  <a:latin typeface="arial"/>
                </a:rPr>
                <a:t>Revenus Variables</a:t>
              </a:r>
              <a:endParaRPr b="0" lang="fr-FR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95" name="Group 7"/>
          <p:cNvGrpSpPr/>
          <p:nvPr/>
        </p:nvGrpSpPr>
        <p:grpSpPr>
          <a:xfrm>
            <a:off x="1077840" y="2714400"/>
            <a:ext cx="3268440" cy="3252600"/>
            <a:chOff x="1077840" y="2714400"/>
            <a:chExt cx="3268440" cy="3252600"/>
          </a:xfrm>
        </p:grpSpPr>
        <p:sp>
          <p:nvSpPr>
            <p:cNvPr id="296" name="Freeform 8"/>
            <p:cNvSpPr/>
            <p:nvPr/>
          </p:nvSpPr>
          <p:spPr>
            <a:xfrm>
              <a:off x="1077840" y="2714400"/>
              <a:ext cx="3268440" cy="3252600"/>
            </a:xfrm>
            <a:custGeom>
              <a:avLst/>
              <a:gdLst>
                <a:gd name="textAreaLeft" fmla="*/ 0 w 3268440"/>
                <a:gd name="textAreaRight" fmla="*/ 3268800 w 3268440"/>
                <a:gd name="textAreaTop" fmla="*/ 0 h 3252600"/>
                <a:gd name="textAreaBottom" fmla="*/ 3252960 h 3252600"/>
              </a:gdLst>
              <a:ahLst/>
              <a:rect l="textAreaLeft" t="textAreaTop" r="textAreaRight" b="textAreaBottom"/>
              <a:pathLst>
                <a:path w="3653409" h="3653282">
                  <a:moveTo>
                    <a:pt x="0" y="1826641"/>
                  </a:moveTo>
                  <a:cubicBezTo>
                    <a:pt x="0" y="817880"/>
                    <a:pt x="817880" y="0"/>
                    <a:pt x="1826641" y="0"/>
                  </a:cubicBezTo>
                  <a:cubicBezTo>
                    <a:pt x="2835402" y="0"/>
                    <a:pt x="3653409" y="817880"/>
                    <a:pt x="3653409" y="1826641"/>
                  </a:cubicBezTo>
                  <a:cubicBezTo>
                    <a:pt x="3653409" y="2835402"/>
                    <a:pt x="2835529" y="3653282"/>
                    <a:pt x="1826768" y="3653282"/>
                  </a:cubicBezTo>
                  <a:cubicBezTo>
                    <a:pt x="818007" y="3653282"/>
                    <a:pt x="0" y="2835529"/>
                    <a:pt x="0" y="1826641"/>
                  </a:cubicBezTo>
                  <a:close/>
                </a:path>
              </a:pathLst>
            </a:custGeom>
            <a:solidFill>
              <a:srgbClr val="5093f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97" name="TextBox 9"/>
          <p:cNvSpPr/>
          <p:nvPr/>
        </p:nvSpPr>
        <p:spPr>
          <a:xfrm>
            <a:off x="1427760" y="3127320"/>
            <a:ext cx="2384280" cy="22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00"/>
              </a:lnSpc>
            </a:pPr>
            <a:r>
              <a:rPr b="0" lang="fr-FR" sz="3200" spc="-1" strike="noStrike">
                <a:solidFill>
                  <a:srgbClr val="1f1f1f"/>
                </a:solidFill>
                <a:latin typeface="Google Sans"/>
              </a:rPr>
              <a:t>Vente de la solution complète (Software + hardware)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98" name="Group 10"/>
          <p:cNvGrpSpPr/>
          <p:nvPr/>
        </p:nvGrpSpPr>
        <p:grpSpPr>
          <a:xfrm>
            <a:off x="7636680" y="1916640"/>
            <a:ext cx="2739600" cy="2739600"/>
            <a:chOff x="7636680" y="1916640"/>
            <a:chExt cx="2739600" cy="2739600"/>
          </a:xfrm>
        </p:grpSpPr>
        <p:sp>
          <p:nvSpPr>
            <p:cNvPr id="299" name="Freeform 11"/>
            <p:cNvSpPr/>
            <p:nvPr/>
          </p:nvSpPr>
          <p:spPr>
            <a:xfrm>
              <a:off x="7636680" y="1916640"/>
              <a:ext cx="2739600" cy="2739600"/>
            </a:xfrm>
            <a:custGeom>
              <a:avLst/>
              <a:gdLst>
                <a:gd name="textAreaLeft" fmla="*/ 0 w 2739600"/>
                <a:gd name="textAreaRight" fmla="*/ 2739960 w 2739600"/>
                <a:gd name="textAreaTop" fmla="*/ 0 h 2739600"/>
                <a:gd name="textAreaBottom" fmla="*/ 2739960 h 2739600"/>
              </a:gdLst>
              <a:ahLst/>
              <a:rect l="textAreaLeft" t="textAreaTop" r="textAreaRight" b="textAreaBottom"/>
              <a:pathLst>
                <a:path w="3653409" h="3653282">
                  <a:moveTo>
                    <a:pt x="0" y="1826641"/>
                  </a:moveTo>
                  <a:cubicBezTo>
                    <a:pt x="0" y="817880"/>
                    <a:pt x="817880" y="0"/>
                    <a:pt x="1826641" y="0"/>
                  </a:cubicBezTo>
                  <a:cubicBezTo>
                    <a:pt x="2835402" y="0"/>
                    <a:pt x="3653409" y="817880"/>
                    <a:pt x="3653409" y="1826641"/>
                  </a:cubicBezTo>
                  <a:cubicBezTo>
                    <a:pt x="3653409" y="2835402"/>
                    <a:pt x="2835529" y="3653282"/>
                    <a:pt x="1826768" y="3653282"/>
                  </a:cubicBezTo>
                  <a:cubicBezTo>
                    <a:pt x="818007" y="3653282"/>
                    <a:pt x="0" y="2835529"/>
                    <a:pt x="0" y="1826641"/>
                  </a:cubicBezTo>
                  <a:close/>
                </a:path>
              </a:pathLst>
            </a:custGeom>
            <a:solidFill>
              <a:srgbClr val="f7964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0" name="TextBox 12"/>
          <p:cNvSpPr/>
          <p:nvPr/>
        </p:nvSpPr>
        <p:spPr>
          <a:xfrm>
            <a:off x="7713000" y="2804760"/>
            <a:ext cx="2587320" cy="137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00"/>
              </a:lnSpc>
            </a:pPr>
            <a:r>
              <a:rPr b="0" lang="en-US" sz="3200" spc="-1" strike="noStrike">
                <a:solidFill>
                  <a:srgbClr val="1f1f1f"/>
                </a:solidFill>
                <a:latin typeface="Google Sans"/>
              </a:rPr>
              <a:t>Abonnement à la solution agricole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1" name="Group 13"/>
          <p:cNvGrpSpPr/>
          <p:nvPr/>
        </p:nvGrpSpPr>
        <p:grpSpPr>
          <a:xfrm>
            <a:off x="13169160" y="7068960"/>
            <a:ext cx="2942640" cy="1053000"/>
            <a:chOff x="13169160" y="7068960"/>
            <a:chExt cx="2942640" cy="1053000"/>
          </a:xfrm>
        </p:grpSpPr>
        <p:sp>
          <p:nvSpPr>
            <p:cNvPr id="302" name="Freeform 14"/>
            <p:cNvSpPr/>
            <p:nvPr/>
          </p:nvSpPr>
          <p:spPr>
            <a:xfrm>
              <a:off x="13169160" y="7119000"/>
              <a:ext cx="2942640" cy="1002960"/>
            </a:xfrm>
            <a:custGeom>
              <a:avLst/>
              <a:gdLst>
                <a:gd name="textAreaLeft" fmla="*/ 0 w 2942640"/>
                <a:gd name="textAreaRight" fmla="*/ 2943000 w 2942640"/>
                <a:gd name="textAreaTop" fmla="*/ 0 h 1002960"/>
                <a:gd name="textAreaBottom" fmla="*/ 1003320 h 1002960"/>
              </a:gdLst>
              <a:ahLst/>
              <a:rect l="textAreaLeft" t="textAreaTop" r="textAreaRight" b="textAreaBottom"/>
              <a:pathLst>
                <a:path w="3924046" h="1337691">
                  <a:moveTo>
                    <a:pt x="0" y="0"/>
                  </a:moveTo>
                  <a:lnTo>
                    <a:pt x="3924046" y="0"/>
                  </a:lnTo>
                  <a:lnTo>
                    <a:pt x="3924046" y="1337691"/>
                  </a:lnTo>
                  <a:lnTo>
                    <a:pt x="0" y="1337691"/>
                  </a:lnTo>
                  <a:close/>
                </a:path>
              </a:pathLst>
            </a:custGeom>
            <a:solidFill>
              <a:srgbClr val="f2f4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03" name="TextBox 15"/>
            <p:cNvSpPr/>
            <p:nvPr/>
          </p:nvSpPr>
          <p:spPr>
            <a:xfrm>
              <a:off x="13169160" y="7068960"/>
              <a:ext cx="2942640" cy="10530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t">
              <a:noAutofit/>
            </a:bodyPr>
            <a:p>
              <a:r>
                <a:rPr b="0" lang="en-US" sz="2800" spc="-1" strike="noStrike">
                  <a:solidFill>
                    <a:srgbClr val="000646"/>
                  </a:solidFill>
                  <a:latin typeface="arial"/>
                </a:rPr>
                <a:t>Revenus Fixes</a:t>
              </a:r>
              <a:endParaRPr b="0" lang="fr-FR" sz="2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ts val="3864"/>
                </a:lnSpc>
              </a:pPr>
              <a:endParaRPr b="0" lang="fr-FR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04" name="Group 16"/>
          <p:cNvGrpSpPr/>
          <p:nvPr/>
        </p:nvGrpSpPr>
        <p:grpSpPr>
          <a:xfrm>
            <a:off x="13169160" y="3252240"/>
            <a:ext cx="2739600" cy="2739600"/>
            <a:chOff x="13169160" y="3252240"/>
            <a:chExt cx="2739600" cy="2739600"/>
          </a:xfrm>
        </p:grpSpPr>
        <p:sp>
          <p:nvSpPr>
            <p:cNvPr id="305" name="Freeform 17"/>
            <p:cNvSpPr/>
            <p:nvPr/>
          </p:nvSpPr>
          <p:spPr>
            <a:xfrm>
              <a:off x="13169160" y="3252240"/>
              <a:ext cx="2739600" cy="2739600"/>
            </a:xfrm>
            <a:custGeom>
              <a:avLst/>
              <a:gdLst>
                <a:gd name="textAreaLeft" fmla="*/ 0 w 2739600"/>
                <a:gd name="textAreaRight" fmla="*/ 2739960 w 2739600"/>
                <a:gd name="textAreaTop" fmla="*/ 0 h 2739600"/>
                <a:gd name="textAreaBottom" fmla="*/ 2739960 h 2739600"/>
              </a:gdLst>
              <a:ahLst/>
              <a:rect l="textAreaLeft" t="textAreaTop" r="textAreaRight" b="textAreaBottom"/>
              <a:pathLst>
                <a:path w="3653409" h="3653282">
                  <a:moveTo>
                    <a:pt x="0" y="1826641"/>
                  </a:moveTo>
                  <a:cubicBezTo>
                    <a:pt x="0" y="817880"/>
                    <a:pt x="817880" y="0"/>
                    <a:pt x="1826641" y="0"/>
                  </a:cubicBezTo>
                  <a:cubicBezTo>
                    <a:pt x="2835402" y="0"/>
                    <a:pt x="3653409" y="817880"/>
                    <a:pt x="3653409" y="1826641"/>
                  </a:cubicBezTo>
                  <a:cubicBezTo>
                    <a:pt x="3653409" y="2835402"/>
                    <a:pt x="2835529" y="3653282"/>
                    <a:pt x="1826768" y="3653282"/>
                  </a:cubicBezTo>
                  <a:cubicBezTo>
                    <a:pt x="818007" y="3653282"/>
                    <a:pt x="0" y="2835529"/>
                    <a:pt x="0" y="1826641"/>
                  </a:cubicBezTo>
                  <a:close/>
                </a:path>
              </a:pathLst>
            </a:custGeom>
            <a:solidFill>
              <a:srgbClr val="cfd0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06" name="TextBox 18"/>
          <p:cNvSpPr/>
          <p:nvPr/>
        </p:nvSpPr>
        <p:spPr>
          <a:xfrm>
            <a:off x="13281840" y="4371480"/>
            <a:ext cx="2485800" cy="91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600"/>
              </a:lnSpc>
            </a:pPr>
            <a:r>
              <a:rPr b="0" lang="en-US" sz="3000" spc="-1" strike="noStrike">
                <a:solidFill>
                  <a:srgbClr val="002060"/>
                </a:solidFill>
                <a:latin typeface="Arimo Bold"/>
              </a:rPr>
              <a:t>Service de maintenace</a:t>
            </a:r>
            <a:endParaRPr b="0" lang="fr-F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AutoShape 19"/>
          <p:cNvSpPr/>
          <p:nvPr/>
        </p:nvSpPr>
        <p:spPr>
          <a:xfrm flipH="1">
            <a:off x="9001800" y="4087080"/>
            <a:ext cx="4680" cy="5997600"/>
          </a:xfrm>
          <a:prstGeom prst="line">
            <a:avLst/>
          </a:prstGeom>
          <a:ln cap="rnd" w="9525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08" name="Group 20"/>
          <p:cNvGrpSpPr/>
          <p:nvPr/>
        </p:nvGrpSpPr>
        <p:grpSpPr>
          <a:xfrm>
            <a:off x="7535160" y="5192640"/>
            <a:ext cx="2942640" cy="1548360"/>
            <a:chOff x="7535160" y="5192640"/>
            <a:chExt cx="2942640" cy="1548360"/>
          </a:xfrm>
        </p:grpSpPr>
        <p:sp>
          <p:nvSpPr>
            <p:cNvPr id="309" name="Freeform 21"/>
            <p:cNvSpPr/>
            <p:nvPr/>
          </p:nvSpPr>
          <p:spPr>
            <a:xfrm>
              <a:off x="7535160" y="5242680"/>
              <a:ext cx="2942640" cy="1498320"/>
            </a:xfrm>
            <a:custGeom>
              <a:avLst/>
              <a:gdLst>
                <a:gd name="textAreaLeft" fmla="*/ 0 w 2942640"/>
                <a:gd name="textAreaRight" fmla="*/ 2943000 w 2942640"/>
                <a:gd name="textAreaTop" fmla="*/ 0 h 1498320"/>
                <a:gd name="textAreaBottom" fmla="*/ 1498680 h 1498320"/>
              </a:gdLst>
              <a:ahLst/>
              <a:rect l="textAreaLeft" t="textAreaTop" r="textAreaRight" b="textAreaBottom"/>
              <a:pathLst>
                <a:path w="3924046" h="1998472">
                  <a:moveTo>
                    <a:pt x="0" y="0"/>
                  </a:moveTo>
                  <a:lnTo>
                    <a:pt x="3924046" y="0"/>
                  </a:lnTo>
                  <a:lnTo>
                    <a:pt x="3924046" y="1998472"/>
                  </a:lnTo>
                  <a:lnTo>
                    <a:pt x="0" y="1998472"/>
                  </a:lnTo>
                  <a:close/>
                </a:path>
              </a:pathLst>
            </a:custGeom>
            <a:solidFill>
              <a:srgbClr val="f2f4f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10" name="TextBox 22"/>
            <p:cNvSpPr/>
            <p:nvPr/>
          </p:nvSpPr>
          <p:spPr>
            <a:xfrm>
              <a:off x="7535160" y="5192640"/>
              <a:ext cx="2942640" cy="15483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50760" rIns="50760" tIns="50760" bIns="50760" anchor="t">
              <a:noAutofit/>
            </a:bodyPr>
            <a:p>
              <a:r>
                <a:rPr b="0" lang="en-US" sz="2800" spc="-1" strike="noStrike">
                  <a:solidFill>
                    <a:srgbClr val="000646"/>
                  </a:solidFill>
                  <a:latin typeface="arial"/>
                </a:rPr>
                <a:t>Revenus </a:t>
              </a:r>
              <a:r>
                <a:rPr b="0" lang="fr-FR" sz="2800" spc="-1" strike="noStrike">
                  <a:solidFill>
                    <a:srgbClr val="000646"/>
                  </a:solidFill>
                  <a:latin typeface="arial"/>
                </a:rPr>
                <a:t>Récurrents </a:t>
              </a:r>
              <a:endParaRPr b="0" lang="fr-FR" sz="2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ts val="3864"/>
                </a:lnSpc>
              </a:pPr>
              <a:endParaRPr b="0" lang="fr-FR" sz="2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11" name="TextBox 23"/>
          <p:cNvSpPr/>
          <p:nvPr/>
        </p:nvSpPr>
        <p:spPr>
          <a:xfrm>
            <a:off x="0" y="9816480"/>
            <a:ext cx="1201824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80"/>
              </a:lnSpc>
            </a:pPr>
            <a:r>
              <a:rPr b="0" lang="en-US" sz="2980" spc="420" strike="noStrike">
                <a:solidFill>
                  <a:srgbClr val="ffffff"/>
                </a:solidFill>
                <a:latin typeface="Kollektif Bold"/>
              </a:rPr>
              <a:t>STARTUP AFRICA CONFÉRENCE 5-7 DÉCEMBRE 2023</a:t>
            </a:r>
            <a:endParaRPr b="0" lang="fr-FR" sz="29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TextBox 27"/>
          <p:cNvSpPr/>
          <p:nvPr/>
        </p:nvSpPr>
        <p:spPr>
          <a:xfrm>
            <a:off x="10775880" y="559800"/>
            <a:ext cx="8542440" cy="170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5600" spc="-1" strike="noStrike">
                <a:solidFill>
                  <a:srgbClr val="000646"/>
                </a:solidFill>
                <a:latin typeface="Codec Pro ExtraBold"/>
              </a:rPr>
              <a:t>BUSINESS MODEL</a:t>
            </a:r>
            <a:endParaRPr b="0" lang="fr-FR" sz="5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6718"/>
              </a:lnSpc>
            </a:pPr>
            <a:endParaRPr b="0" lang="fr-FR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Freeform 36"/>
          <p:cNvSpPr/>
          <p:nvPr/>
        </p:nvSpPr>
        <p:spPr>
          <a:xfrm>
            <a:off x="16517160" y="805356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4" y="0"/>
                </a:lnTo>
                <a:lnTo>
                  <a:pt x="1836994" y="1601370"/>
                </a:lnTo>
                <a:lnTo>
                  <a:pt x="0" y="1601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Rectangle 38"/>
          <p:cNvSpPr/>
          <p:nvPr/>
        </p:nvSpPr>
        <p:spPr>
          <a:xfrm>
            <a:off x="6095880" y="975348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15" name="Image 40" descr=""/>
          <p:cNvPicPr/>
          <p:nvPr/>
        </p:nvPicPr>
        <p:blipFill>
          <a:blip r:embed="rId2"/>
          <a:stretch/>
        </p:blipFill>
        <p:spPr>
          <a:xfrm>
            <a:off x="401760" y="240840"/>
            <a:ext cx="5693760" cy="920160"/>
          </a:xfrm>
          <a:prstGeom prst="rect">
            <a:avLst/>
          </a:prstGeom>
          <a:ln w="0">
            <a:noFill/>
          </a:ln>
        </p:spPr>
      </p:pic>
      <p:pic>
        <p:nvPicPr>
          <p:cNvPr id="316" name="Image 41" descr=""/>
          <p:cNvPicPr/>
          <p:nvPr/>
        </p:nvPicPr>
        <p:blipFill>
          <a:blip r:embed="rId3"/>
          <a:stretch/>
        </p:blipFill>
        <p:spPr>
          <a:xfrm>
            <a:off x="0" y="924192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317" name="Image 42" descr=""/>
          <p:cNvPicPr/>
          <p:nvPr/>
        </p:nvPicPr>
        <p:blipFill>
          <a:blip r:embed="rId4"/>
          <a:stretch/>
        </p:blipFill>
        <p:spPr>
          <a:xfrm>
            <a:off x="3908880" y="895356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318" name="ZoneTexte 43"/>
          <p:cNvSpPr/>
          <p:nvPr/>
        </p:nvSpPr>
        <p:spPr>
          <a:xfrm>
            <a:off x="8646840" y="965160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Freeform 2"/>
          <p:cNvSpPr/>
          <p:nvPr/>
        </p:nvSpPr>
        <p:spPr>
          <a:xfrm>
            <a:off x="1076040" y="2854080"/>
            <a:ext cx="1650240" cy="1964160"/>
          </a:xfrm>
          <a:custGeom>
            <a:avLst/>
            <a:gdLst>
              <a:gd name="textAreaLeft" fmla="*/ 0 w 1650240"/>
              <a:gd name="textAreaRight" fmla="*/ 1650600 w 1650240"/>
              <a:gd name="textAreaTop" fmla="*/ 0 h 1964160"/>
              <a:gd name="textAreaBottom" fmla="*/ 1964520 h 1964160"/>
            </a:gdLst>
            <a:ahLst/>
            <a:rect l="textAreaLeft" t="textAreaTop" r="textAreaRight" b="textAreaBottom"/>
            <a:pathLst>
              <a:path w="1650692" h="1964684">
                <a:moveTo>
                  <a:pt x="0" y="0"/>
                </a:moveTo>
                <a:lnTo>
                  <a:pt x="1650692" y="0"/>
                </a:lnTo>
                <a:lnTo>
                  <a:pt x="1650692" y="1964684"/>
                </a:lnTo>
                <a:lnTo>
                  <a:pt x="0" y="19646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Freeform 3"/>
          <p:cNvSpPr/>
          <p:nvPr/>
        </p:nvSpPr>
        <p:spPr>
          <a:xfrm>
            <a:off x="3525840" y="5523120"/>
            <a:ext cx="1650240" cy="1964880"/>
          </a:xfrm>
          <a:custGeom>
            <a:avLst/>
            <a:gdLst>
              <a:gd name="textAreaLeft" fmla="*/ 0 w 1650240"/>
              <a:gd name="textAreaRight" fmla="*/ 1650600 w 1650240"/>
              <a:gd name="textAreaTop" fmla="*/ 0 h 1964880"/>
              <a:gd name="textAreaBottom" fmla="*/ 1965240 h 1964880"/>
            </a:gdLst>
            <a:ahLst/>
            <a:rect l="textAreaLeft" t="textAreaTop" r="textAreaRight" b="textAreaBottom"/>
            <a:pathLst>
              <a:path w="1650702" h="1965179">
                <a:moveTo>
                  <a:pt x="0" y="0"/>
                </a:moveTo>
                <a:lnTo>
                  <a:pt x="1650701" y="0"/>
                </a:lnTo>
                <a:lnTo>
                  <a:pt x="1650701" y="1965178"/>
                </a:lnTo>
                <a:lnTo>
                  <a:pt x="0" y="196517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Freeform 4"/>
          <p:cNvSpPr/>
          <p:nvPr/>
        </p:nvSpPr>
        <p:spPr>
          <a:xfrm>
            <a:off x="5973480" y="2853360"/>
            <a:ext cx="1650240" cy="1964160"/>
          </a:xfrm>
          <a:custGeom>
            <a:avLst/>
            <a:gdLst>
              <a:gd name="textAreaLeft" fmla="*/ 0 w 1650240"/>
              <a:gd name="textAreaRight" fmla="*/ 1650600 w 1650240"/>
              <a:gd name="textAreaTop" fmla="*/ 0 h 1964160"/>
              <a:gd name="textAreaBottom" fmla="*/ 1964520 h 1964160"/>
            </a:gdLst>
            <a:ahLst/>
            <a:rect l="textAreaLeft" t="textAreaTop" r="textAreaRight" b="textAreaBottom"/>
            <a:pathLst>
              <a:path w="1650702" h="1964684">
                <a:moveTo>
                  <a:pt x="0" y="0"/>
                </a:moveTo>
                <a:lnTo>
                  <a:pt x="1650701" y="0"/>
                </a:lnTo>
                <a:lnTo>
                  <a:pt x="1650701" y="1964684"/>
                </a:lnTo>
                <a:lnTo>
                  <a:pt x="0" y="19646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Freeform 5"/>
          <p:cNvSpPr/>
          <p:nvPr/>
        </p:nvSpPr>
        <p:spPr>
          <a:xfrm>
            <a:off x="8423280" y="5522760"/>
            <a:ext cx="1650240" cy="1964880"/>
          </a:xfrm>
          <a:custGeom>
            <a:avLst/>
            <a:gdLst>
              <a:gd name="textAreaLeft" fmla="*/ 0 w 1650240"/>
              <a:gd name="textAreaRight" fmla="*/ 1650600 w 1650240"/>
              <a:gd name="textAreaTop" fmla="*/ 0 h 1964880"/>
              <a:gd name="textAreaBottom" fmla="*/ 1965240 h 1964880"/>
            </a:gdLst>
            <a:ahLst/>
            <a:rect l="textAreaLeft" t="textAreaTop" r="textAreaRight" b="textAreaBottom"/>
            <a:pathLst>
              <a:path w="1650702" h="1965208">
                <a:moveTo>
                  <a:pt x="0" y="0"/>
                </a:moveTo>
                <a:lnTo>
                  <a:pt x="1650701" y="0"/>
                </a:lnTo>
                <a:lnTo>
                  <a:pt x="1650701" y="1965207"/>
                </a:lnTo>
                <a:lnTo>
                  <a:pt x="0" y="19652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Freeform 6"/>
          <p:cNvSpPr/>
          <p:nvPr/>
        </p:nvSpPr>
        <p:spPr>
          <a:xfrm>
            <a:off x="10870920" y="2892960"/>
            <a:ext cx="1650240" cy="1964160"/>
          </a:xfrm>
          <a:custGeom>
            <a:avLst/>
            <a:gdLst>
              <a:gd name="textAreaLeft" fmla="*/ 0 w 1650240"/>
              <a:gd name="textAreaRight" fmla="*/ 1650600 w 1650240"/>
              <a:gd name="textAreaTop" fmla="*/ 0 h 1964160"/>
              <a:gd name="textAreaBottom" fmla="*/ 1964520 h 1964160"/>
            </a:gdLst>
            <a:ahLst/>
            <a:rect l="textAreaLeft" t="textAreaTop" r="textAreaRight" b="textAreaBottom"/>
            <a:pathLst>
              <a:path w="1650692" h="1964684">
                <a:moveTo>
                  <a:pt x="0" y="0"/>
                </a:moveTo>
                <a:lnTo>
                  <a:pt x="1650692" y="0"/>
                </a:lnTo>
                <a:lnTo>
                  <a:pt x="1650692" y="1964684"/>
                </a:lnTo>
                <a:lnTo>
                  <a:pt x="0" y="19646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Freeform 7"/>
          <p:cNvSpPr/>
          <p:nvPr/>
        </p:nvSpPr>
        <p:spPr>
          <a:xfrm>
            <a:off x="13320720" y="5562360"/>
            <a:ext cx="1650240" cy="1964880"/>
          </a:xfrm>
          <a:custGeom>
            <a:avLst/>
            <a:gdLst>
              <a:gd name="textAreaLeft" fmla="*/ 0 w 1650240"/>
              <a:gd name="textAreaRight" fmla="*/ 1650600 w 1650240"/>
              <a:gd name="textAreaTop" fmla="*/ 0 h 1964880"/>
              <a:gd name="textAreaBottom" fmla="*/ 1965240 h 1964880"/>
            </a:gdLst>
            <a:ahLst/>
            <a:rect l="textAreaLeft" t="textAreaTop" r="textAreaRight" b="textAreaBottom"/>
            <a:pathLst>
              <a:path w="1650702" h="1965208">
                <a:moveTo>
                  <a:pt x="0" y="0"/>
                </a:moveTo>
                <a:lnTo>
                  <a:pt x="1650702" y="0"/>
                </a:lnTo>
                <a:lnTo>
                  <a:pt x="1650702" y="1965208"/>
                </a:lnTo>
                <a:lnTo>
                  <a:pt x="0" y="196520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Freeform 8"/>
          <p:cNvSpPr/>
          <p:nvPr/>
        </p:nvSpPr>
        <p:spPr>
          <a:xfrm>
            <a:off x="1602720" y="4890600"/>
            <a:ext cx="15251760" cy="599040"/>
          </a:xfrm>
          <a:custGeom>
            <a:avLst/>
            <a:gdLst>
              <a:gd name="textAreaLeft" fmla="*/ 0 w 15251760"/>
              <a:gd name="textAreaRight" fmla="*/ 15252120 w 15251760"/>
              <a:gd name="textAreaTop" fmla="*/ 0 h 599040"/>
              <a:gd name="textAreaBottom" fmla="*/ 599400 h 599040"/>
            </a:gdLst>
            <a:ahLst/>
            <a:rect l="textAreaLeft" t="textAreaTop" r="textAreaRight" b="textAreaBottom"/>
            <a:pathLst>
              <a:path w="15252154" h="599237">
                <a:moveTo>
                  <a:pt x="0" y="0"/>
                </a:moveTo>
                <a:lnTo>
                  <a:pt x="15252154" y="0"/>
                </a:lnTo>
                <a:lnTo>
                  <a:pt x="15252154" y="599237"/>
                </a:lnTo>
                <a:lnTo>
                  <a:pt x="0" y="59923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Freeform 9"/>
          <p:cNvSpPr/>
          <p:nvPr/>
        </p:nvSpPr>
        <p:spPr>
          <a:xfrm>
            <a:off x="15768360" y="2892960"/>
            <a:ext cx="1650240" cy="1964160"/>
          </a:xfrm>
          <a:custGeom>
            <a:avLst/>
            <a:gdLst>
              <a:gd name="textAreaLeft" fmla="*/ 0 w 1650240"/>
              <a:gd name="textAreaRight" fmla="*/ 1650600 w 1650240"/>
              <a:gd name="textAreaTop" fmla="*/ 0 h 1964160"/>
              <a:gd name="textAreaBottom" fmla="*/ 1964520 h 1964160"/>
            </a:gdLst>
            <a:ahLst/>
            <a:rect l="textAreaLeft" t="textAreaTop" r="textAreaRight" b="textAreaBottom"/>
            <a:pathLst>
              <a:path w="1650692" h="1964684">
                <a:moveTo>
                  <a:pt x="0" y="0"/>
                </a:moveTo>
                <a:lnTo>
                  <a:pt x="1650692" y="0"/>
                </a:lnTo>
                <a:lnTo>
                  <a:pt x="1650692" y="1964684"/>
                </a:lnTo>
                <a:lnTo>
                  <a:pt x="0" y="196468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TextBox 10"/>
          <p:cNvSpPr/>
          <p:nvPr/>
        </p:nvSpPr>
        <p:spPr>
          <a:xfrm>
            <a:off x="693000" y="6461280"/>
            <a:ext cx="2623320" cy="14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Création de la startup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Amélioration de notre </a:t>
            </a: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prototype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362880" indent="-181440" defTabSz="914400">
              <a:lnSpc>
                <a:spcPts val="2100"/>
              </a:lnSpc>
              <a:buClr>
                <a:srgbClr val="00206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Recherche de partenaire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TextBox 11"/>
          <p:cNvSpPr/>
          <p:nvPr/>
        </p:nvSpPr>
        <p:spPr>
          <a:xfrm>
            <a:off x="3383280" y="3400920"/>
            <a:ext cx="2359440" cy="186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Développement de notre solution software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100"/>
              </a:lnSpc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100"/>
              </a:lnSpc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Rechercher des investisseurs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100"/>
              </a:lnSpc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TextBox 12"/>
          <p:cNvSpPr/>
          <p:nvPr/>
        </p:nvSpPr>
        <p:spPr>
          <a:xfrm>
            <a:off x="5971320" y="6086520"/>
            <a:ext cx="2052360" cy="87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000" spc="-1" strike="noStrike">
                <a:solidFill>
                  <a:srgbClr val="002060"/>
                </a:solidFill>
                <a:latin typeface="Uni Sans"/>
              </a:rPr>
              <a:t>Levée de fonds d’investissement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100"/>
              </a:lnSpc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Box 13"/>
          <p:cNvSpPr/>
          <p:nvPr/>
        </p:nvSpPr>
        <p:spPr>
          <a:xfrm>
            <a:off x="8494560" y="3503520"/>
            <a:ext cx="2238840" cy="106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2100"/>
              </a:lnSpc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Premiers projets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2100"/>
              </a:lnSpc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 </a:t>
            </a: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Palmiers dattiers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2100"/>
              </a:lnSpc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Oliviers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2100"/>
              </a:lnSpc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TextBox 14"/>
          <p:cNvSpPr/>
          <p:nvPr/>
        </p:nvSpPr>
        <p:spPr>
          <a:xfrm>
            <a:off x="10869120" y="6195600"/>
            <a:ext cx="2052360" cy="10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362880" indent="-181440" defTabSz="914400">
              <a:lnSpc>
                <a:spcPts val="2100"/>
              </a:lnSpc>
              <a:buClr>
                <a:srgbClr val="00206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Élargir notre marché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1" marL="362880" indent="-181440" defTabSz="914400">
              <a:lnSpc>
                <a:spcPts val="2100"/>
              </a:lnSpc>
              <a:buClr>
                <a:srgbClr val="00206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Exportation du service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Box 15"/>
          <p:cNvSpPr/>
          <p:nvPr/>
        </p:nvSpPr>
        <p:spPr>
          <a:xfrm>
            <a:off x="12732840" y="3452760"/>
            <a:ext cx="3187440" cy="106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100"/>
              </a:lnSpc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Expansion de nos activités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100"/>
              </a:lnSpc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Logistique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100"/>
              </a:lnSpc>
            </a:pPr>
            <a:r>
              <a:rPr b="0" lang="fr-FR" sz="2000" spc="-1" strike="noStrike">
                <a:solidFill>
                  <a:srgbClr val="002060"/>
                </a:solidFill>
                <a:latin typeface="arial"/>
                <a:ea typeface="arial"/>
              </a:rPr>
              <a:t>Surveillance des pipelines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100"/>
              </a:lnSpc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TextBox 16"/>
          <p:cNvSpPr/>
          <p:nvPr/>
        </p:nvSpPr>
        <p:spPr>
          <a:xfrm>
            <a:off x="15920640" y="5989320"/>
            <a:ext cx="1308240" cy="80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100"/>
              </a:lnSpc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Marché cible 1 Millions $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Box 17"/>
          <p:cNvSpPr/>
          <p:nvPr/>
        </p:nvSpPr>
        <p:spPr>
          <a:xfrm>
            <a:off x="1312920" y="5577120"/>
            <a:ext cx="11883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21"/>
              </a:lnSpc>
            </a:pPr>
            <a:r>
              <a:rPr b="0" lang="en-US" sz="4000" spc="-1" strike="noStrike">
                <a:solidFill>
                  <a:srgbClr val="00b050"/>
                </a:solidFill>
                <a:latin typeface="arial"/>
                <a:ea typeface="arial"/>
              </a:rPr>
              <a:t>2024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Box 18"/>
          <p:cNvSpPr/>
          <p:nvPr/>
        </p:nvSpPr>
        <p:spPr>
          <a:xfrm>
            <a:off x="3760200" y="2989440"/>
            <a:ext cx="160524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800" spc="-1" strike="noStrike">
                <a:solidFill>
                  <a:srgbClr val="00b050"/>
                </a:solidFill>
                <a:latin typeface="arial"/>
                <a:ea typeface="arial"/>
              </a:rPr>
              <a:t>8 months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121"/>
              </a:lnSpc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TextBox 19"/>
          <p:cNvSpPr/>
          <p:nvPr/>
        </p:nvSpPr>
        <p:spPr>
          <a:xfrm>
            <a:off x="6272280" y="5537160"/>
            <a:ext cx="215064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800" spc="-1" strike="noStrike">
                <a:solidFill>
                  <a:srgbClr val="00b050"/>
                </a:solidFill>
                <a:latin typeface="arial"/>
                <a:ea typeface="arial"/>
              </a:rPr>
              <a:t>12 months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121"/>
              </a:lnSpc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Box 20"/>
          <p:cNvSpPr/>
          <p:nvPr/>
        </p:nvSpPr>
        <p:spPr>
          <a:xfrm>
            <a:off x="8661240" y="2989440"/>
            <a:ext cx="130932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21"/>
              </a:lnSpc>
            </a:pPr>
            <a:r>
              <a:rPr b="0" lang="en-US" sz="4000" spc="-1" strike="noStrike">
                <a:solidFill>
                  <a:srgbClr val="00b050"/>
                </a:solidFill>
                <a:latin typeface="arial"/>
                <a:ea typeface="arial"/>
              </a:rPr>
              <a:t>2025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TextBox 21"/>
          <p:cNvSpPr/>
          <p:nvPr/>
        </p:nvSpPr>
        <p:spPr>
          <a:xfrm>
            <a:off x="11169720" y="5577120"/>
            <a:ext cx="2052360" cy="82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800" spc="-1" strike="noStrike">
                <a:solidFill>
                  <a:srgbClr val="00b050"/>
                </a:solidFill>
                <a:latin typeface="arial"/>
                <a:ea typeface="arial"/>
              </a:rPr>
              <a:t>24 months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121"/>
              </a:lnSpc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Box 22"/>
          <p:cNvSpPr/>
          <p:nvPr/>
        </p:nvSpPr>
        <p:spPr>
          <a:xfrm>
            <a:off x="13798800" y="3028680"/>
            <a:ext cx="136476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21"/>
              </a:lnSpc>
            </a:pPr>
            <a:r>
              <a:rPr b="0" lang="en-US" sz="4000" spc="-1" strike="noStrike">
                <a:solidFill>
                  <a:srgbClr val="00b050"/>
                </a:solidFill>
                <a:latin typeface="arial"/>
                <a:ea typeface="arial"/>
              </a:rPr>
              <a:t>2026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TextBox 23"/>
          <p:cNvSpPr/>
          <p:nvPr/>
        </p:nvSpPr>
        <p:spPr>
          <a:xfrm>
            <a:off x="16246440" y="5577120"/>
            <a:ext cx="1577520" cy="39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121"/>
              </a:lnSpc>
            </a:pPr>
            <a:r>
              <a:rPr b="0" lang="en-US" sz="4000" spc="-1" strike="noStrike">
                <a:solidFill>
                  <a:srgbClr val="00b050"/>
                </a:solidFill>
                <a:latin typeface="arial"/>
                <a:ea typeface="arial"/>
              </a:rPr>
              <a:t>2030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TextBox 24"/>
          <p:cNvSpPr/>
          <p:nvPr/>
        </p:nvSpPr>
        <p:spPr>
          <a:xfrm>
            <a:off x="0" y="9816480"/>
            <a:ext cx="1201824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80"/>
              </a:lnSpc>
            </a:pPr>
            <a:r>
              <a:rPr b="0" lang="en-US" sz="2980" spc="420" strike="noStrike">
                <a:solidFill>
                  <a:srgbClr val="ffffff"/>
                </a:solidFill>
                <a:latin typeface="Kollektif Bold"/>
              </a:rPr>
              <a:t>STARTUP AFRICA CONFÉRENCE 5-7 DÉCEMBRE 2023</a:t>
            </a:r>
            <a:endParaRPr b="0" lang="fr-FR" sz="29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TextBox 28"/>
          <p:cNvSpPr/>
          <p:nvPr/>
        </p:nvSpPr>
        <p:spPr>
          <a:xfrm>
            <a:off x="8051040" y="856440"/>
            <a:ext cx="8542440" cy="17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718"/>
              </a:lnSpc>
            </a:pPr>
            <a:r>
              <a:rPr b="0" lang="en-US" sz="5600" spc="-1" strike="noStrike">
                <a:solidFill>
                  <a:srgbClr val="000646"/>
                </a:solidFill>
                <a:latin typeface="Codec Pro ExtraBold"/>
              </a:rPr>
              <a:t>                </a:t>
            </a:r>
            <a:r>
              <a:rPr b="0" lang="en-US" sz="5600" spc="-1" strike="noStrike">
                <a:solidFill>
                  <a:srgbClr val="000646"/>
                </a:solidFill>
                <a:latin typeface="Codec Pro ExtraBold"/>
              </a:rPr>
              <a:t>ROAD MAP</a:t>
            </a:r>
            <a:endParaRPr b="0" lang="fr-FR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Freeform 37"/>
          <p:cNvSpPr/>
          <p:nvPr/>
        </p:nvSpPr>
        <p:spPr>
          <a:xfrm>
            <a:off x="16574760" y="796824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4" y="0"/>
                </a:lnTo>
                <a:lnTo>
                  <a:pt x="1836994" y="1601370"/>
                </a:lnTo>
                <a:lnTo>
                  <a:pt x="0" y="1601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Rectangle 37"/>
          <p:cNvSpPr/>
          <p:nvPr/>
        </p:nvSpPr>
        <p:spPr>
          <a:xfrm>
            <a:off x="6123600" y="978624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45" name="Image 39" descr=""/>
          <p:cNvPicPr/>
          <p:nvPr/>
        </p:nvPicPr>
        <p:blipFill>
          <a:blip r:embed="rId10"/>
          <a:stretch/>
        </p:blipFill>
        <p:spPr>
          <a:xfrm>
            <a:off x="401760" y="240840"/>
            <a:ext cx="5693760" cy="920160"/>
          </a:xfrm>
          <a:prstGeom prst="rect">
            <a:avLst/>
          </a:prstGeom>
          <a:ln w="0">
            <a:noFill/>
          </a:ln>
        </p:spPr>
      </p:pic>
      <p:pic>
        <p:nvPicPr>
          <p:cNvPr id="346" name="Image 40" descr=""/>
          <p:cNvPicPr/>
          <p:nvPr/>
        </p:nvPicPr>
        <p:blipFill>
          <a:blip r:embed="rId11"/>
          <a:stretch/>
        </p:blipFill>
        <p:spPr>
          <a:xfrm>
            <a:off x="177120" y="9135360"/>
            <a:ext cx="3447720" cy="1142640"/>
          </a:xfrm>
          <a:prstGeom prst="rect">
            <a:avLst/>
          </a:prstGeom>
          <a:ln w="0">
            <a:noFill/>
          </a:ln>
        </p:spPr>
      </p:pic>
      <p:sp>
        <p:nvSpPr>
          <p:cNvPr id="347" name="ZoneTexte 41"/>
          <p:cNvSpPr/>
          <p:nvPr/>
        </p:nvSpPr>
        <p:spPr>
          <a:xfrm>
            <a:off x="8646840" y="965160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8" name="Image 42" descr=""/>
          <p:cNvPicPr/>
          <p:nvPr/>
        </p:nvPicPr>
        <p:blipFill>
          <a:blip r:embed="rId12"/>
          <a:stretch/>
        </p:blipFill>
        <p:spPr>
          <a:xfrm>
            <a:off x="3908880" y="8953560"/>
            <a:ext cx="4257360" cy="133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253;p10"/>
          <p:cNvSpPr/>
          <p:nvPr/>
        </p:nvSpPr>
        <p:spPr>
          <a:xfrm>
            <a:off x="8839080" y="397800"/>
            <a:ext cx="11360520" cy="76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fr-FR" sz="6000" spc="-1" strike="noStrike">
                <a:solidFill>
                  <a:schemeClr val="dk1"/>
                </a:solidFill>
                <a:latin typeface="Codec Pro ExtraBold"/>
                <a:ea typeface="Arial"/>
              </a:rPr>
              <a:t>TRACTION</a:t>
            </a:r>
            <a:endParaRPr b="0" lang="fr-FR" sz="6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0" name="Image 2" descr=""/>
          <p:cNvPicPr/>
          <p:nvPr/>
        </p:nvPicPr>
        <p:blipFill>
          <a:blip r:embed="rId1"/>
          <a:stretch/>
        </p:blipFill>
        <p:spPr>
          <a:xfrm>
            <a:off x="401760" y="240840"/>
            <a:ext cx="5693760" cy="920160"/>
          </a:xfrm>
          <a:prstGeom prst="rect">
            <a:avLst/>
          </a:prstGeom>
          <a:ln w="0">
            <a:noFill/>
          </a:ln>
        </p:spPr>
      </p:pic>
      <p:sp>
        <p:nvSpPr>
          <p:cNvPr id="351" name="Freeform 37"/>
          <p:cNvSpPr/>
          <p:nvPr/>
        </p:nvSpPr>
        <p:spPr>
          <a:xfrm>
            <a:off x="16446240" y="1476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4" y="0"/>
                </a:lnTo>
                <a:lnTo>
                  <a:pt x="1836994" y="1601370"/>
                </a:lnTo>
                <a:lnTo>
                  <a:pt x="0" y="1601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Image 4" descr=""/>
          <p:cNvPicPr/>
          <p:nvPr/>
        </p:nvPicPr>
        <p:blipFill>
          <a:blip r:embed="rId3"/>
          <a:stretch/>
        </p:blipFill>
        <p:spPr>
          <a:xfrm>
            <a:off x="3733920" y="2728800"/>
            <a:ext cx="9740160" cy="5884560"/>
          </a:xfrm>
          <a:prstGeom prst="rect">
            <a:avLst/>
          </a:prstGeom>
          <a:ln w="0">
            <a:noFill/>
          </a:ln>
        </p:spPr>
      </p:pic>
      <p:sp>
        <p:nvSpPr>
          <p:cNvPr id="353" name="Rectangle 5"/>
          <p:cNvSpPr/>
          <p:nvPr/>
        </p:nvSpPr>
        <p:spPr>
          <a:xfrm>
            <a:off x="6139440" y="979992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54" name="Image 6" descr=""/>
          <p:cNvPicPr/>
          <p:nvPr/>
        </p:nvPicPr>
        <p:blipFill>
          <a:blip r:embed="rId4"/>
          <a:stretch/>
        </p:blipFill>
        <p:spPr>
          <a:xfrm>
            <a:off x="2590920" y="1931040"/>
            <a:ext cx="10558800" cy="792360"/>
          </a:xfrm>
          <a:prstGeom prst="rect">
            <a:avLst/>
          </a:prstGeom>
          <a:ln w="0">
            <a:noFill/>
          </a:ln>
        </p:spPr>
      </p:pic>
      <p:pic>
        <p:nvPicPr>
          <p:cNvPr id="355" name="Image 7" descr=""/>
          <p:cNvPicPr/>
          <p:nvPr/>
        </p:nvPicPr>
        <p:blipFill>
          <a:blip r:embed="rId5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356" name="Image 8" descr=""/>
          <p:cNvPicPr/>
          <p:nvPr/>
        </p:nvPicPr>
        <p:blipFill>
          <a:blip r:embed="rId6"/>
          <a:stretch/>
        </p:blipFill>
        <p:spPr>
          <a:xfrm>
            <a:off x="3733920" y="9048600"/>
            <a:ext cx="4257360" cy="133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Image 2" descr=""/>
          <p:cNvPicPr/>
          <p:nvPr/>
        </p:nvPicPr>
        <p:blipFill>
          <a:blip r:embed="rId1"/>
          <a:stretch/>
        </p:blipFill>
        <p:spPr>
          <a:xfrm>
            <a:off x="401760" y="240840"/>
            <a:ext cx="5693760" cy="920160"/>
          </a:xfrm>
          <a:prstGeom prst="rect">
            <a:avLst/>
          </a:prstGeom>
          <a:ln w="0">
            <a:noFill/>
          </a:ln>
        </p:spPr>
      </p:pic>
      <p:pic>
        <p:nvPicPr>
          <p:cNvPr id="358" name="Image 3" descr=""/>
          <p:cNvPicPr/>
          <p:nvPr/>
        </p:nvPicPr>
        <p:blipFill>
          <a:blip r:embed="rId2"/>
          <a:stretch/>
        </p:blipFill>
        <p:spPr>
          <a:xfrm>
            <a:off x="6095880" y="411480"/>
            <a:ext cx="8547120" cy="1499400"/>
          </a:xfrm>
          <a:prstGeom prst="rect">
            <a:avLst/>
          </a:prstGeom>
          <a:ln w="0">
            <a:noFill/>
          </a:ln>
        </p:spPr>
      </p:pic>
      <p:sp>
        <p:nvSpPr>
          <p:cNvPr id="359" name="Freeform 22"/>
          <p:cNvSpPr/>
          <p:nvPr/>
        </p:nvSpPr>
        <p:spPr>
          <a:xfrm>
            <a:off x="16446240" y="1476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4" y="0"/>
                </a:lnTo>
                <a:lnTo>
                  <a:pt x="1836994" y="1601370"/>
                </a:lnTo>
                <a:lnTo>
                  <a:pt x="0" y="1601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Freeform 23"/>
          <p:cNvSpPr/>
          <p:nvPr/>
        </p:nvSpPr>
        <p:spPr>
          <a:xfrm>
            <a:off x="913320" y="1658520"/>
            <a:ext cx="2653920" cy="2502360"/>
          </a:xfrm>
          <a:custGeom>
            <a:avLst/>
            <a:gdLst>
              <a:gd name="textAreaLeft" fmla="*/ 0 w 2653920"/>
              <a:gd name="textAreaRight" fmla="*/ 2654280 w 2653920"/>
              <a:gd name="textAreaTop" fmla="*/ 0 h 2502360"/>
              <a:gd name="textAreaBottom" fmla="*/ 2502720 h 2502360"/>
            </a:gdLst>
            <a:ahLst/>
            <a:rect l="textAreaLeft" t="textAreaTop" r="textAreaRight" b="textAreaBottom"/>
            <a:pathLst>
              <a:path w="2654396" h="2502853">
                <a:moveTo>
                  <a:pt x="0" y="0"/>
                </a:moveTo>
                <a:lnTo>
                  <a:pt x="2654396" y="0"/>
                </a:lnTo>
                <a:lnTo>
                  <a:pt x="2654396" y="2502853"/>
                </a:lnTo>
                <a:lnTo>
                  <a:pt x="0" y="25028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TextBox 36"/>
          <p:cNvSpPr/>
          <p:nvPr/>
        </p:nvSpPr>
        <p:spPr>
          <a:xfrm>
            <a:off x="1107720" y="4297680"/>
            <a:ext cx="3189600" cy="107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183"/>
              </a:lnSpc>
            </a:pPr>
            <a:r>
              <a:rPr b="0" lang="en-US" sz="1820" spc="-1" strike="noStrike">
                <a:solidFill>
                  <a:srgbClr val="6062ff"/>
                </a:solidFill>
                <a:latin typeface="Arimo Bold"/>
              </a:rPr>
              <a:t>Assia Allal</a:t>
            </a:r>
            <a:endParaRPr b="0" lang="fr-FR" sz="18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183"/>
              </a:lnSpc>
            </a:pPr>
            <a:r>
              <a:rPr b="0" lang="fr-FR" sz="1590" spc="-1" strike="noStrike">
                <a:solidFill>
                  <a:srgbClr val="000646"/>
                </a:solidFill>
                <a:latin typeface="arial"/>
              </a:rPr>
              <a:t>Fondatrice et DirectriceTechnique du projet</a:t>
            </a:r>
            <a:endParaRPr b="0" lang="fr-FR" sz="159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1908"/>
              </a:lnSpc>
            </a:pPr>
            <a:endParaRPr b="0" lang="fr-FR" sz="15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ZoneTexte 8"/>
          <p:cNvSpPr/>
          <p:nvPr/>
        </p:nvSpPr>
        <p:spPr>
          <a:xfrm>
            <a:off x="411840" y="5143680"/>
            <a:ext cx="495252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Magister en Energétique et Mécanique des Fluides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Doctorant en génie mécanique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Membre Actif Energy Cities Algeria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Gestion de projet, étude des besoins énergétiques, langage informatique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3" name="Group 6"/>
          <p:cNvGrpSpPr/>
          <p:nvPr/>
        </p:nvGrpSpPr>
        <p:grpSpPr>
          <a:xfrm>
            <a:off x="6550920" y="1685160"/>
            <a:ext cx="2594160" cy="2476080"/>
            <a:chOff x="6550920" y="1685160"/>
            <a:chExt cx="2594160" cy="2476080"/>
          </a:xfrm>
        </p:grpSpPr>
        <p:sp>
          <p:nvSpPr>
            <p:cNvPr id="364" name="Freeform 7"/>
            <p:cNvSpPr/>
            <p:nvPr/>
          </p:nvSpPr>
          <p:spPr>
            <a:xfrm>
              <a:off x="6550920" y="1685160"/>
              <a:ext cx="2594160" cy="2476080"/>
            </a:xfrm>
            <a:custGeom>
              <a:avLst/>
              <a:gdLst>
                <a:gd name="textAreaLeft" fmla="*/ 0 w 2594160"/>
                <a:gd name="textAreaRight" fmla="*/ 2594520 w 2594160"/>
                <a:gd name="textAreaTop" fmla="*/ 0 h 2476080"/>
                <a:gd name="textAreaBottom" fmla="*/ 2476440 h 2476080"/>
              </a:gdLst>
              <a:ahLst/>
              <a:rect l="textAreaLeft" t="textAreaTop" r="textAreaRight" b="textAreaBottom"/>
              <a:pathLst>
                <a:path w="3630930" h="3465703">
                  <a:moveTo>
                    <a:pt x="1815465" y="2794"/>
                  </a:moveTo>
                  <a:cubicBezTo>
                    <a:pt x="1195578" y="0"/>
                    <a:pt x="621538" y="329184"/>
                    <a:pt x="310769" y="865505"/>
                  </a:cubicBezTo>
                  <a:cubicBezTo>
                    <a:pt x="0" y="1401826"/>
                    <a:pt x="0" y="2063623"/>
                    <a:pt x="310769" y="2600071"/>
                  </a:cubicBezTo>
                  <a:cubicBezTo>
                    <a:pt x="621538" y="3136519"/>
                    <a:pt x="1195578" y="3465576"/>
                    <a:pt x="1815465" y="3462909"/>
                  </a:cubicBezTo>
                  <a:cubicBezTo>
                    <a:pt x="2435352" y="3465703"/>
                    <a:pt x="3009392" y="3136519"/>
                    <a:pt x="3320161" y="2600071"/>
                  </a:cubicBezTo>
                  <a:cubicBezTo>
                    <a:pt x="3630930" y="2063623"/>
                    <a:pt x="3630930" y="1401953"/>
                    <a:pt x="3320161" y="865505"/>
                  </a:cubicBezTo>
                  <a:cubicBezTo>
                    <a:pt x="3009392" y="329057"/>
                    <a:pt x="2435479" y="0"/>
                    <a:pt x="1815465" y="2794"/>
                  </a:cubicBez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65" name="TextBox 31"/>
          <p:cNvSpPr/>
          <p:nvPr/>
        </p:nvSpPr>
        <p:spPr>
          <a:xfrm>
            <a:off x="6811200" y="4227840"/>
            <a:ext cx="2418480" cy="11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324"/>
              </a:lnSpc>
            </a:pPr>
            <a:r>
              <a:rPr b="0" lang="en-US" sz="1940" spc="-1" strike="noStrike">
                <a:solidFill>
                  <a:srgbClr val="6062ff"/>
                </a:solidFill>
                <a:latin typeface="Arimo Bold"/>
              </a:rPr>
              <a:t>Yacine Merabet</a:t>
            </a:r>
            <a:endParaRPr b="0" lang="fr-FR" sz="194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324"/>
              </a:lnSpc>
            </a:pPr>
            <a:r>
              <a:rPr b="0" lang="en-US" sz="1700" spc="-1" strike="noStrike">
                <a:solidFill>
                  <a:srgbClr val="000646"/>
                </a:solidFill>
                <a:latin typeface="arial"/>
              </a:rPr>
              <a:t>Co-Fondateur &amp; Directeur de Projet</a:t>
            </a: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035"/>
              </a:lnSpc>
            </a:pPr>
            <a:endParaRPr b="0" lang="fr-FR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ZoneTexte 13"/>
          <p:cNvSpPr/>
          <p:nvPr/>
        </p:nvSpPr>
        <p:spPr>
          <a:xfrm>
            <a:off x="6063840" y="5143680"/>
            <a:ext cx="356760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MBA Energie et Stratégie (ESAA)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Licence en Sciences de Gestion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Gestion de projet, Entrepreneuriat dans le domaine des énergies renouvelables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Membre actif  Président de la Commission de Energy Cities Algeria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67" name="Group 8"/>
          <p:cNvGrpSpPr/>
          <p:nvPr/>
        </p:nvGrpSpPr>
        <p:grpSpPr>
          <a:xfrm>
            <a:off x="11550960" y="1719360"/>
            <a:ext cx="2483280" cy="2370240"/>
            <a:chOff x="11550960" y="1719360"/>
            <a:chExt cx="2483280" cy="2370240"/>
          </a:xfrm>
        </p:grpSpPr>
        <p:sp>
          <p:nvSpPr>
            <p:cNvPr id="368" name="Freeform 9"/>
            <p:cNvSpPr/>
            <p:nvPr/>
          </p:nvSpPr>
          <p:spPr>
            <a:xfrm>
              <a:off x="11550960" y="1719360"/>
              <a:ext cx="2483280" cy="2370240"/>
            </a:xfrm>
            <a:custGeom>
              <a:avLst/>
              <a:gdLst>
                <a:gd name="textAreaLeft" fmla="*/ 0 w 2483280"/>
                <a:gd name="textAreaRight" fmla="*/ 2483640 w 2483280"/>
                <a:gd name="textAreaTop" fmla="*/ 0 h 2370240"/>
                <a:gd name="textAreaBottom" fmla="*/ 2370600 h 2370240"/>
              </a:gdLst>
              <a:ahLst/>
              <a:rect l="textAreaLeft" t="textAreaTop" r="textAreaRight" b="textAreaBottom"/>
              <a:pathLst>
                <a:path w="3630930" h="3465703">
                  <a:moveTo>
                    <a:pt x="1815465" y="2794"/>
                  </a:moveTo>
                  <a:cubicBezTo>
                    <a:pt x="1195578" y="0"/>
                    <a:pt x="621538" y="329184"/>
                    <a:pt x="310769" y="865505"/>
                  </a:cubicBezTo>
                  <a:cubicBezTo>
                    <a:pt x="0" y="1401826"/>
                    <a:pt x="0" y="2063623"/>
                    <a:pt x="310769" y="2600071"/>
                  </a:cubicBezTo>
                  <a:cubicBezTo>
                    <a:pt x="621538" y="3136519"/>
                    <a:pt x="1195578" y="3465576"/>
                    <a:pt x="1815465" y="3462909"/>
                  </a:cubicBezTo>
                  <a:cubicBezTo>
                    <a:pt x="2435352" y="3465703"/>
                    <a:pt x="3009392" y="3136519"/>
                    <a:pt x="3320161" y="2600071"/>
                  </a:cubicBezTo>
                  <a:cubicBezTo>
                    <a:pt x="3630930" y="2063623"/>
                    <a:pt x="3630930" y="1401953"/>
                    <a:pt x="3320161" y="865505"/>
                  </a:cubicBezTo>
                  <a:cubicBezTo>
                    <a:pt x="3009392" y="329057"/>
                    <a:pt x="2435479" y="0"/>
                    <a:pt x="1815465" y="2794"/>
                  </a:cubicBez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69" name="TextBox 33"/>
          <p:cNvSpPr/>
          <p:nvPr/>
        </p:nvSpPr>
        <p:spPr>
          <a:xfrm>
            <a:off x="11881080" y="4212720"/>
            <a:ext cx="2153160" cy="49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069"/>
              </a:lnSpc>
            </a:pPr>
            <a:r>
              <a:rPr b="0" lang="en-US" sz="1729" spc="-1" strike="noStrike">
                <a:solidFill>
                  <a:srgbClr val="6062ff"/>
                </a:solidFill>
                <a:latin typeface="Arimo Bold"/>
              </a:rPr>
              <a:t>Lotfi Allal </a:t>
            </a:r>
            <a:endParaRPr b="0" lang="fr-FR" sz="1729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1811"/>
              </a:lnSpc>
            </a:pPr>
            <a:r>
              <a:rPr b="0" lang="en-US" sz="1510" spc="-1" strike="noStrike">
                <a:solidFill>
                  <a:srgbClr val="000646"/>
                </a:solidFill>
                <a:latin typeface="arial"/>
              </a:rPr>
              <a:t>AI Consultant</a:t>
            </a:r>
            <a:endParaRPr b="0" lang="fr-FR" sz="15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ZoneTexte 18"/>
          <p:cNvSpPr/>
          <p:nvPr/>
        </p:nvSpPr>
        <p:spPr>
          <a:xfrm>
            <a:off x="11255760" y="4957920"/>
            <a:ext cx="5190120" cy="200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Diplômé de l’INI (actuellement ESI)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25 ans d’expérience dans différentes sociétés de services informatiques.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Expert dans la conception de solutions digitales innovantes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1800" spc="-1" strike="noStrike">
                <a:solidFill>
                  <a:schemeClr val="dk1"/>
                </a:solidFill>
                <a:latin typeface="Calibri"/>
              </a:rPr>
              <a:t>Intelligence Artificielle, Big Data, Machine Learning, sont ces leitmotivs.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1" name="Group 29"/>
          <p:cNvGrpSpPr/>
          <p:nvPr/>
        </p:nvGrpSpPr>
        <p:grpSpPr>
          <a:xfrm>
            <a:off x="5220720" y="7286040"/>
            <a:ext cx="2594160" cy="2476080"/>
            <a:chOff x="5220720" y="7286040"/>
            <a:chExt cx="2594160" cy="2476080"/>
          </a:xfrm>
        </p:grpSpPr>
        <p:sp>
          <p:nvSpPr>
            <p:cNvPr id="372" name="Freeform 30"/>
            <p:cNvSpPr/>
            <p:nvPr/>
          </p:nvSpPr>
          <p:spPr>
            <a:xfrm>
              <a:off x="5220720" y="7286040"/>
              <a:ext cx="2594160" cy="2476080"/>
            </a:xfrm>
            <a:custGeom>
              <a:avLst/>
              <a:gdLst>
                <a:gd name="textAreaLeft" fmla="*/ 0 w 2594160"/>
                <a:gd name="textAreaRight" fmla="*/ 2594520 w 2594160"/>
                <a:gd name="textAreaTop" fmla="*/ 0 h 2476080"/>
                <a:gd name="textAreaBottom" fmla="*/ 2476440 h 2476080"/>
              </a:gdLst>
              <a:ahLst/>
              <a:rect l="textAreaLeft" t="textAreaTop" r="textAreaRight" b="textAreaBottom"/>
              <a:pathLst>
                <a:path w="3630930" h="3465703">
                  <a:moveTo>
                    <a:pt x="1815465" y="2794"/>
                  </a:moveTo>
                  <a:cubicBezTo>
                    <a:pt x="1195578" y="0"/>
                    <a:pt x="621538" y="329184"/>
                    <a:pt x="310769" y="865505"/>
                  </a:cubicBezTo>
                  <a:cubicBezTo>
                    <a:pt x="0" y="1401826"/>
                    <a:pt x="0" y="2063623"/>
                    <a:pt x="310769" y="2600071"/>
                  </a:cubicBezTo>
                  <a:cubicBezTo>
                    <a:pt x="621538" y="3136519"/>
                    <a:pt x="1195578" y="3465576"/>
                    <a:pt x="1815465" y="3462909"/>
                  </a:cubicBezTo>
                  <a:cubicBezTo>
                    <a:pt x="2435352" y="3465703"/>
                    <a:pt x="3009392" y="3136519"/>
                    <a:pt x="3320161" y="2600071"/>
                  </a:cubicBezTo>
                  <a:cubicBezTo>
                    <a:pt x="3630930" y="2063623"/>
                    <a:pt x="3630930" y="1401953"/>
                    <a:pt x="3320161" y="865505"/>
                  </a:cubicBezTo>
                  <a:cubicBezTo>
                    <a:pt x="3009392" y="329057"/>
                    <a:pt x="2435479" y="0"/>
                    <a:pt x="1815465" y="2794"/>
                  </a:cubicBez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73" name="TextBox 40"/>
          <p:cNvSpPr/>
          <p:nvPr/>
        </p:nvSpPr>
        <p:spPr>
          <a:xfrm>
            <a:off x="2590920" y="7286040"/>
            <a:ext cx="2332800" cy="55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2310"/>
              </a:lnSpc>
            </a:pPr>
            <a:r>
              <a:rPr b="0" lang="en-US" sz="1920" spc="-1" strike="noStrike">
                <a:solidFill>
                  <a:srgbClr val="6062ff"/>
                </a:solidFill>
                <a:latin typeface="Arimo Bold"/>
              </a:rPr>
              <a:t>Hichem Amich</a:t>
            </a:r>
            <a:r>
              <a:rPr b="0" lang="en-US" sz="1920" spc="-1" strike="noStrike">
                <a:solidFill>
                  <a:srgbClr val="6062ff"/>
                </a:solidFill>
                <a:latin typeface="arial"/>
              </a:rPr>
              <a:t>i</a:t>
            </a:r>
            <a:endParaRPr b="0" lang="fr-FR" sz="1920" spc="-1" strike="noStrike">
              <a:solidFill>
                <a:srgbClr val="000000"/>
              </a:solidFill>
              <a:latin typeface="Arial"/>
            </a:endParaRPr>
          </a:p>
          <a:p>
            <a:pPr algn="r" defTabSz="914400">
              <a:lnSpc>
                <a:spcPts val="2069"/>
              </a:lnSpc>
            </a:pPr>
            <a:r>
              <a:rPr b="0" lang="en-US" sz="1729" spc="-1" strike="noStrike">
                <a:solidFill>
                  <a:srgbClr val="000646"/>
                </a:solidFill>
                <a:latin typeface="arial"/>
              </a:rPr>
              <a:t>Agronomist Expert</a:t>
            </a:r>
            <a:endParaRPr b="0" lang="fr-FR" sz="172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Box 41"/>
          <p:cNvSpPr/>
          <p:nvPr/>
        </p:nvSpPr>
        <p:spPr>
          <a:xfrm>
            <a:off x="1933560" y="7967160"/>
            <a:ext cx="3138480" cy="92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183240" indent="-91440" algn="r" defTabSz="914400">
              <a:lnSpc>
                <a:spcPts val="1823"/>
              </a:lnSpc>
              <a:buClr>
                <a:srgbClr val="000646"/>
              </a:buClr>
              <a:buFont typeface="Arial"/>
              <a:buChar char="•"/>
            </a:pPr>
            <a:r>
              <a:rPr b="0" lang="en-US" sz="1520" spc="-1" strike="noStrike">
                <a:solidFill>
                  <a:srgbClr val="000646"/>
                </a:solidFill>
                <a:latin typeface="Arimo Italics"/>
              </a:rPr>
              <a:t>Lectrer Rechercher in Agronomics at Engineering School fromPurpan, Toulousee</a:t>
            </a:r>
            <a:endParaRPr b="0" lang="fr-FR" sz="1520" spc="-1" strike="noStrike">
              <a:solidFill>
                <a:srgbClr val="000000"/>
              </a:solidFill>
              <a:latin typeface="Arial"/>
            </a:endParaRPr>
          </a:p>
          <a:p>
            <a:pPr marL="183240" indent="-91440" algn="r" defTabSz="914400">
              <a:lnSpc>
                <a:spcPts val="1823"/>
              </a:lnSpc>
              <a:tabLst>
                <a:tab algn="l" pos="0"/>
              </a:tabLst>
            </a:pPr>
            <a:endParaRPr b="0" lang="fr-FR" sz="152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5" name="Group 26"/>
          <p:cNvGrpSpPr/>
          <p:nvPr/>
        </p:nvGrpSpPr>
        <p:grpSpPr>
          <a:xfrm>
            <a:off x="9316800" y="7302600"/>
            <a:ext cx="2483280" cy="2370240"/>
            <a:chOff x="9316800" y="7302600"/>
            <a:chExt cx="2483280" cy="2370240"/>
          </a:xfrm>
        </p:grpSpPr>
        <p:sp>
          <p:nvSpPr>
            <p:cNvPr id="376" name="Freeform 27"/>
            <p:cNvSpPr/>
            <p:nvPr/>
          </p:nvSpPr>
          <p:spPr>
            <a:xfrm>
              <a:off x="9316800" y="7302600"/>
              <a:ext cx="2483280" cy="2370240"/>
            </a:xfrm>
            <a:custGeom>
              <a:avLst/>
              <a:gdLst>
                <a:gd name="textAreaLeft" fmla="*/ 0 w 2483280"/>
                <a:gd name="textAreaRight" fmla="*/ 2483640 w 2483280"/>
                <a:gd name="textAreaTop" fmla="*/ 0 h 2370240"/>
                <a:gd name="textAreaBottom" fmla="*/ 2370600 h 2370240"/>
              </a:gdLst>
              <a:ahLst/>
              <a:rect l="textAreaLeft" t="textAreaTop" r="textAreaRight" b="textAreaBottom"/>
              <a:pathLst>
                <a:path w="3630930" h="3465703">
                  <a:moveTo>
                    <a:pt x="1815465" y="2794"/>
                  </a:moveTo>
                  <a:cubicBezTo>
                    <a:pt x="1195578" y="0"/>
                    <a:pt x="621538" y="329184"/>
                    <a:pt x="310769" y="865505"/>
                  </a:cubicBezTo>
                  <a:cubicBezTo>
                    <a:pt x="0" y="1401826"/>
                    <a:pt x="0" y="2063623"/>
                    <a:pt x="310769" y="2600071"/>
                  </a:cubicBezTo>
                  <a:cubicBezTo>
                    <a:pt x="621538" y="3136519"/>
                    <a:pt x="1195578" y="3465576"/>
                    <a:pt x="1815465" y="3462909"/>
                  </a:cubicBezTo>
                  <a:cubicBezTo>
                    <a:pt x="2435352" y="3465703"/>
                    <a:pt x="3009392" y="3136519"/>
                    <a:pt x="3320161" y="2600071"/>
                  </a:cubicBezTo>
                  <a:cubicBezTo>
                    <a:pt x="3630930" y="2063623"/>
                    <a:pt x="3630930" y="1401953"/>
                    <a:pt x="3320161" y="865505"/>
                  </a:cubicBezTo>
                  <a:cubicBezTo>
                    <a:pt x="3009392" y="329057"/>
                    <a:pt x="2435479" y="0"/>
                    <a:pt x="1815465" y="2794"/>
                  </a:cubicBez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77" name="TextBox 38"/>
          <p:cNvSpPr/>
          <p:nvPr/>
        </p:nvSpPr>
        <p:spPr>
          <a:xfrm>
            <a:off x="12395520" y="7326720"/>
            <a:ext cx="2153160" cy="75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069"/>
              </a:lnSpc>
            </a:pPr>
            <a:r>
              <a:rPr b="0" lang="en-US" sz="1729" spc="-1" strike="noStrike">
                <a:solidFill>
                  <a:srgbClr val="6062ff"/>
                </a:solidFill>
                <a:latin typeface="Arimo Bold"/>
              </a:rPr>
              <a:t>Samir Bourrahay</a:t>
            </a:r>
            <a:endParaRPr b="0" lang="fr-FR" sz="1729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2069"/>
              </a:lnSpc>
            </a:pPr>
            <a:r>
              <a:rPr b="0" lang="en-US" sz="1729" spc="-1" strike="noStrike">
                <a:solidFill>
                  <a:srgbClr val="000000"/>
                </a:solidFill>
                <a:latin typeface="Arimo Bold"/>
              </a:rPr>
              <a:t> </a:t>
            </a:r>
            <a:r>
              <a:rPr b="0" lang="en-US" sz="1729" spc="-1" strike="noStrike">
                <a:solidFill>
                  <a:srgbClr val="000646"/>
                </a:solidFill>
                <a:latin typeface="Arimo Bold"/>
              </a:rPr>
              <a:t>IS Director</a:t>
            </a:r>
            <a:endParaRPr b="0" lang="fr-FR" sz="1729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1811"/>
              </a:lnSpc>
            </a:pPr>
            <a:endParaRPr b="0" lang="fr-FR" sz="1729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TextBox 39"/>
          <p:cNvSpPr/>
          <p:nvPr/>
        </p:nvSpPr>
        <p:spPr>
          <a:xfrm>
            <a:off x="12062880" y="7967160"/>
            <a:ext cx="2818800" cy="12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82080" defTabSz="914400">
              <a:lnSpc>
                <a:spcPts val="1636"/>
              </a:lnSpc>
            </a:pPr>
            <a:r>
              <a:rPr b="0" lang="fr-FR" sz="1370" spc="-1" strike="noStrike">
                <a:solidFill>
                  <a:srgbClr val="000646"/>
                </a:solidFill>
                <a:latin typeface="Arimo Italics"/>
              </a:rPr>
              <a:t>• </a:t>
            </a:r>
            <a:r>
              <a:rPr b="0" lang="fr-FR" sz="1370" spc="-1" strike="noStrike">
                <a:solidFill>
                  <a:srgbClr val="000646"/>
                </a:solidFill>
                <a:latin typeface="Arimo Italics"/>
              </a:rPr>
              <a:t>Ingénieur de recherche opérationnelle</a:t>
            </a:r>
            <a:endParaRPr b="0" lang="fr-FR" sz="1370" spc="-1" strike="noStrike">
              <a:solidFill>
                <a:srgbClr val="000000"/>
              </a:solidFill>
              <a:latin typeface="Arial"/>
            </a:endParaRPr>
          </a:p>
          <a:p>
            <a:pPr marL="82080" defTabSz="914400">
              <a:lnSpc>
                <a:spcPts val="1636"/>
              </a:lnSpc>
            </a:pPr>
            <a:r>
              <a:rPr b="0" lang="fr-FR" sz="1370" spc="-1" strike="noStrike">
                <a:solidFill>
                  <a:srgbClr val="000646"/>
                </a:solidFill>
                <a:latin typeface="Arimo Italics"/>
              </a:rPr>
              <a:t>Gestion de projet : Scrum master</a:t>
            </a:r>
            <a:endParaRPr b="0" lang="fr-FR" sz="1370" spc="-1" strike="noStrike">
              <a:solidFill>
                <a:srgbClr val="000000"/>
              </a:solidFill>
              <a:latin typeface="Arial"/>
            </a:endParaRPr>
          </a:p>
          <a:p>
            <a:pPr marL="82080" defTabSz="914400">
              <a:lnSpc>
                <a:spcPts val="1636"/>
              </a:lnSpc>
            </a:pPr>
            <a:r>
              <a:rPr b="0" lang="fr-FR" sz="1370" spc="-1" strike="noStrike">
                <a:solidFill>
                  <a:srgbClr val="000646"/>
                </a:solidFill>
                <a:latin typeface="Arimo Italics"/>
              </a:rPr>
              <a:t>Gestion de projet : PMP</a:t>
            </a:r>
            <a:endParaRPr b="0" lang="fr-FR" sz="1370" spc="-1" strike="noStrike">
              <a:solidFill>
                <a:srgbClr val="000000"/>
              </a:solidFill>
              <a:latin typeface="Arial"/>
            </a:endParaRPr>
          </a:p>
          <a:p>
            <a:pPr marL="82080" defTabSz="914400">
              <a:lnSpc>
                <a:spcPts val="1636"/>
              </a:lnSpc>
            </a:pPr>
            <a:r>
              <a:rPr b="0" lang="fr-FR" sz="1370" spc="-1" strike="noStrike">
                <a:solidFill>
                  <a:srgbClr val="000646"/>
                </a:solidFill>
                <a:latin typeface="Arimo Italics"/>
              </a:rPr>
              <a:t> </a:t>
            </a:r>
            <a:r>
              <a:rPr b="0" lang="fr-FR" sz="1370" spc="-1" strike="noStrike">
                <a:solidFill>
                  <a:srgbClr val="000646"/>
                </a:solidFill>
                <a:latin typeface="Arimo Italics"/>
              </a:rPr>
              <a:t>Plus de 15 dans le domaine de l’informatique </a:t>
            </a:r>
            <a:endParaRPr b="0" lang="fr-FR" sz="13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9" name="Image 27" descr=""/>
          <p:cNvPicPr/>
          <p:nvPr/>
        </p:nvPicPr>
        <p:blipFill>
          <a:blip r:embed="rId9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sp>
        <p:nvSpPr>
          <p:cNvPr id="380" name="Rectangle 28"/>
          <p:cNvSpPr/>
          <p:nvPr/>
        </p:nvSpPr>
        <p:spPr>
          <a:xfrm>
            <a:off x="4462560" y="976500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81" name="Image 29" descr=""/>
          <p:cNvPicPr/>
          <p:nvPr/>
        </p:nvPicPr>
        <p:blipFill>
          <a:blip r:embed="rId10"/>
          <a:stretch/>
        </p:blipFill>
        <p:spPr>
          <a:xfrm>
            <a:off x="13997520" y="895356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382" name="ZoneTexte 30"/>
          <p:cNvSpPr/>
          <p:nvPr/>
        </p:nvSpPr>
        <p:spPr>
          <a:xfrm>
            <a:off x="4386600" y="963108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Rectangle 19"/>
          <p:cNvSpPr/>
          <p:nvPr/>
        </p:nvSpPr>
        <p:spPr>
          <a:xfrm>
            <a:off x="6063120" y="972540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84" name="Group 2"/>
          <p:cNvGrpSpPr/>
          <p:nvPr/>
        </p:nvGrpSpPr>
        <p:grpSpPr>
          <a:xfrm>
            <a:off x="3505680" y="2626200"/>
            <a:ext cx="840600" cy="117360"/>
            <a:chOff x="3505680" y="2626200"/>
            <a:chExt cx="840600" cy="117360"/>
          </a:xfrm>
        </p:grpSpPr>
        <p:sp>
          <p:nvSpPr>
            <p:cNvPr id="385" name="Freeform 3"/>
            <p:cNvSpPr/>
            <p:nvPr/>
          </p:nvSpPr>
          <p:spPr>
            <a:xfrm>
              <a:off x="3505680" y="2626200"/>
              <a:ext cx="840600" cy="117360"/>
            </a:xfrm>
            <a:custGeom>
              <a:avLst/>
              <a:gdLst>
                <a:gd name="textAreaLeft" fmla="*/ 0 w 840600"/>
                <a:gd name="textAreaRight" fmla="*/ 840960 w 840600"/>
                <a:gd name="textAreaTop" fmla="*/ 0 h 117360"/>
                <a:gd name="textAreaBottom" fmla="*/ 117720 h 117360"/>
              </a:gdLst>
              <a:ahLst/>
              <a:rect l="textAreaLeft" t="textAreaTop" r="textAreaRight" b="textAreaBottom"/>
              <a:pathLst>
                <a:path w="1121410" h="156972">
                  <a:moveTo>
                    <a:pt x="0" y="0"/>
                  </a:moveTo>
                  <a:lnTo>
                    <a:pt x="1121410" y="0"/>
                  </a:lnTo>
                  <a:lnTo>
                    <a:pt x="1121410" y="156972"/>
                  </a:lnTo>
                  <a:lnTo>
                    <a:pt x="0" y="15697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386" name="TextBox 4"/>
          <p:cNvSpPr/>
          <p:nvPr/>
        </p:nvSpPr>
        <p:spPr>
          <a:xfrm>
            <a:off x="1714320" y="3433320"/>
            <a:ext cx="9182160" cy="20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6600" spc="-1" strike="noStrike">
                <a:solidFill>
                  <a:srgbClr val="f6f9ff"/>
                </a:solidFill>
                <a:latin typeface="arial"/>
              </a:rPr>
              <a:t>Merci de votre attention.</a:t>
            </a:r>
            <a:endParaRPr b="0" lang="fr-FR" sz="66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7920"/>
              </a:lnSpc>
            </a:pPr>
            <a:endParaRPr b="0" lang="fr-FR" sz="6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7" name="TextBox 5"/>
          <p:cNvSpPr/>
          <p:nvPr/>
        </p:nvSpPr>
        <p:spPr>
          <a:xfrm>
            <a:off x="1714320" y="5246280"/>
            <a:ext cx="4423680" cy="12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40"/>
              </a:lnSpc>
            </a:pPr>
            <a:r>
              <a:rPr b="0" lang="en-US" sz="27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www.dreen.ai</a:t>
            </a:r>
            <a:endParaRPr b="0" lang="fr-FR" sz="27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240"/>
              </a:lnSpc>
            </a:pPr>
            <a:endParaRPr b="0" lang="fr-FR" sz="27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ts val="3240"/>
              </a:lnSpc>
            </a:pPr>
            <a:r>
              <a:rPr b="0" lang="en-US" sz="2700" spc="-1" strike="noStrike" u="sng">
                <a:solidFill>
                  <a:srgbClr val="0000ff"/>
                </a:solidFill>
                <a:uFillTx/>
                <a:latin typeface="Arimo Bold"/>
                <a:hlinkClick r:id="rId2"/>
              </a:rPr>
              <a:t>dreenai2024@gmail.com</a:t>
            </a:r>
            <a:endParaRPr b="0" lang="fr-FR" sz="27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8" name="Freeform 18"/>
          <p:cNvSpPr/>
          <p:nvPr/>
        </p:nvSpPr>
        <p:spPr>
          <a:xfrm>
            <a:off x="9916560" y="1891080"/>
            <a:ext cx="6332760" cy="5638680"/>
          </a:xfrm>
          <a:custGeom>
            <a:avLst/>
            <a:gdLst>
              <a:gd name="textAreaLeft" fmla="*/ 0 w 6332760"/>
              <a:gd name="textAreaRight" fmla="*/ 6333120 w 6332760"/>
              <a:gd name="textAreaTop" fmla="*/ 0 h 5638680"/>
              <a:gd name="textAreaBottom" fmla="*/ 5639040 h 5638680"/>
            </a:gdLst>
            <a:ahLst/>
            <a:rect l="textAreaLeft" t="textAreaTop" r="textAreaRight" b="textAreaBottom"/>
            <a:pathLst>
              <a:path w="6333226" h="5639034">
                <a:moveTo>
                  <a:pt x="0" y="0"/>
                </a:moveTo>
                <a:lnTo>
                  <a:pt x="6333226" y="0"/>
                </a:lnTo>
                <a:lnTo>
                  <a:pt x="6333226" y="5639034"/>
                </a:lnTo>
                <a:lnTo>
                  <a:pt x="0" y="56390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TextBox 7"/>
          <p:cNvSpPr/>
          <p:nvPr/>
        </p:nvSpPr>
        <p:spPr>
          <a:xfrm>
            <a:off x="9906840" y="683280"/>
            <a:ext cx="7388640" cy="143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980" spc="290" strike="noStrike">
                <a:solidFill>
                  <a:srgbClr val="ffffff"/>
                </a:solidFill>
                <a:latin typeface="Codec Pro ExtraBold"/>
              </a:rPr>
              <a:t>THE TECHNOLOGY OF THE FUTURE, TODAY</a:t>
            </a:r>
            <a:endParaRPr b="0" lang="fr-FR" sz="298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ts val="4119"/>
              </a:lnSpc>
            </a:pPr>
            <a:endParaRPr b="0" lang="fr-FR" sz="298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0" name="Image 20" descr=""/>
          <p:cNvPicPr/>
          <p:nvPr/>
        </p:nvPicPr>
        <p:blipFill>
          <a:blip r:embed="rId4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391" name="Image 21" descr=""/>
          <p:cNvPicPr/>
          <p:nvPr/>
        </p:nvPicPr>
        <p:blipFill>
          <a:blip r:embed="rId5"/>
          <a:stretch/>
        </p:blipFill>
        <p:spPr>
          <a:xfrm>
            <a:off x="401760" y="240840"/>
            <a:ext cx="5693760" cy="920160"/>
          </a:xfrm>
          <a:prstGeom prst="rect">
            <a:avLst/>
          </a:prstGeom>
          <a:ln w="0">
            <a:noFill/>
          </a:ln>
        </p:spPr>
      </p:pic>
      <p:sp>
        <p:nvSpPr>
          <p:cNvPr id="392" name="ZoneTexte 23"/>
          <p:cNvSpPr/>
          <p:nvPr/>
        </p:nvSpPr>
        <p:spPr>
          <a:xfrm>
            <a:off x="8471880" y="956844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lt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3" name="Image 22" descr=""/>
          <p:cNvPicPr/>
          <p:nvPr/>
        </p:nvPicPr>
        <p:blipFill>
          <a:blip r:embed="rId6"/>
          <a:stretch/>
        </p:blipFill>
        <p:spPr>
          <a:xfrm>
            <a:off x="3578760" y="8953560"/>
            <a:ext cx="4257360" cy="133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7f7ff"/>
            </a:gs>
            <a:gs pos="47000">
              <a:srgbClr val="b7b8ff"/>
            </a:gs>
            <a:gs pos="83000">
              <a:srgbClr val="b7b8ff"/>
            </a:gs>
            <a:gs pos="100000">
              <a:srgbClr val="cfd0ff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306" t="0" r="306" b="427"/>
          <a:stretch>
            <a:fillRect/>
          </a:stretch>
        </p:blipFill>
        <p:spPr>
          <a:xfrm>
            <a:off x="34560" y="0"/>
            <a:ext cx="18253080" cy="1028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6902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 repeatCount="indefinite">
                  <p:stCondLst>
                    <p:cond delay="indefinite"/>
                  </p:stCondLst>
                </p:cTn>
                <p:tgtEl>
                  <p:spTgt spid="394"/>
                </p:tgtEl>
              </p:cMediaNode>
            </p:video>
            <p:seq>
              <p:cTn id="13" restart="whenNotActive" nodeType="interactiveSeq" fill="hold">
                <p:stCondLst>
                  <p:cond delay="0" evt="onClick">
                    <p:tgtEl>
                      <p:spTgt spid="394"/>
                    </p:tgtEl>
                  </p:cond>
                </p:stCondLst>
                <p:childTnLst>
                  <p:par>
                    <p:cTn id="14" fill="hold">
                      <p:stCondLst>
                        <p:cond delay="0" evt="onClick">
                          <p:tgtEl>
                            <p:spTgt spid="394"/>
                          </p:tgtEl>
                        </p:cond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4"/>
          <p:cNvSpPr/>
          <p:nvPr/>
        </p:nvSpPr>
        <p:spPr>
          <a:xfrm>
            <a:off x="1028880" y="4032360"/>
            <a:ext cx="6219720" cy="44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498"/>
              </a:lnSpc>
            </a:pPr>
            <a:r>
              <a:rPr b="0" lang="en-US" sz="2500" spc="-1" strike="noStrike">
                <a:solidFill>
                  <a:srgbClr val="000000"/>
                </a:solidFill>
                <a:latin typeface="Montserrat Classic"/>
              </a:rPr>
              <a:t> 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Freeform 5"/>
          <p:cNvSpPr/>
          <p:nvPr/>
        </p:nvSpPr>
        <p:spPr>
          <a:xfrm rot="21012000">
            <a:off x="9242280" y="6541200"/>
            <a:ext cx="12426480" cy="10099440"/>
          </a:xfrm>
          <a:custGeom>
            <a:avLst/>
            <a:gdLst>
              <a:gd name="textAreaLeft" fmla="*/ 0 w 12426480"/>
              <a:gd name="textAreaRight" fmla="*/ 12426840 w 12426480"/>
              <a:gd name="textAreaTop" fmla="*/ 0 h 10099440"/>
              <a:gd name="textAreaBottom" fmla="*/ 10099800 h 10099440"/>
            </a:gdLst>
            <a:ahLst/>
            <a:rect l="textAreaLeft" t="textAreaTop" r="textAreaRight" b="textAreaBottom"/>
            <a:pathLst>
              <a:path w="12426899" h="10099680">
                <a:moveTo>
                  <a:pt x="0" y="0"/>
                </a:moveTo>
                <a:lnTo>
                  <a:pt x="12426899" y="0"/>
                </a:lnTo>
                <a:lnTo>
                  <a:pt x="12426899" y="10099680"/>
                </a:lnTo>
                <a:lnTo>
                  <a:pt x="0" y="1009968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19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Freeform 6"/>
          <p:cNvSpPr/>
          <p:nvPr/>
        </p:nvSpPr>
        <p:spPr>
          <a:xfrm rot="18900000">
            <a:off x="-7741800" y="4884840"/>
            <a:ext cx="10762200" cy="8746560"/>
          </a:xfrm>
          <a:custGeom>
            <a:avLst/>
            <a:gdLst>
              <a:gd name="textAreaLeft" fmla="*/ 0 w 10762200"/>
              <a:gd name="textAreaRight" fmla="*/ 10762560 w 10762200"/>
              <a:gd name="textAreaTop" fmla="*/ 0 h 8746560"/>
              <a:gd name="textAreaBottom" fmla="*/ 8746920 h 8746560"/>
            </a:gdLst>
            <a:ahLst/>
            <a:rect l="textAreaLeft" t="textAreaTop" r="textAreaRight" b="textAreaBottom"/>
            <a:pathLst>
              <a:path w="10762620" h="8747075">
                <a:moveTo>
                  <a:pt x="0" y="0"/>
                </a:moveTo>
                <a:lnTo>
                  <a:pt x="10762620" y="0"/>
                </a:lnTo>
                <a:lnTo>
                  <a:pt x="10762620" y="8747076"/>
                </a:lnTo>
                <a:lnTo>
                  <a:pt x="0" y="874707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alphaModFix amt="19000"/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Freeform 7"/>
          <p:cNvSpPr/>
          <p:nvPr/>
        </p:nvSpPr>
        <p:spPr>
          <a:xfrm rot="458400">
            <a:off x="4217400" y="7724160"/>
            <a:ext cx="7314840" cy="1249920"/>
          </a:xfrm>
          <a:custGeom>
            <a:avLst/>
            <a:gdLst>
              <a:gd name="textAreaLeft" fmla="*/ 0 w 7314840"/>
              <a:gd name="textAreaRight" fmla="*/ 7315200 w 7314840"/>
              <a:gd name="textAreaTop" fmla="*/ 0 h 1249920"/>
              <a:gd name="textAreaBottom" fmla="*/ 1250280 h 1249920"/>
            </a:gdLst>
            <a:ahLst/>
            <a:rect l="textAreaLeft" t="textAreaTop" r="textAreaRight" b="textAreaBottom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fr-FR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TextBox 8"/>
          <p:cNvSpPr/>
          <p:nvPr/>
        </p:nvSpPr>
        <p:spPr>
          <a:xfrm>
            <a:off x="5314320" y="1900080"/>
            <a:ext cx="7545240" cy="12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9799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odec Pro ExtraBold"/>
              </a:rPr>
              <a:t>INTRODUCTION</a:t>
            </a:r>
            <a:endParaRPr b="0" lang="fr-FR" sz="6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1" name="Group 9"/>
          <p:cNvGrpSpPr/>
          <p:nvPr/>
        </p:nvGrpSpPr>
        <p:grpSpPr>
          <a:xfrm>
            <a:off x="457200" y="371880"/>
            <a:ext cx="5693400" cy="918000"/>
            <a:chOff x="457200" y="371880"/>
            <a:chExt cx="5693400" cy="918000"/>
          </a:xfrm>
        </p:grpSpPr>
        <p:sp>
          <p:nvSpPr>
            <p:cNvPr id="62" name="Freeform 10"/>
            <p:cNvSpPr/>
            <p:nvPr/>
          </p:nvSpPr>
          <p:spPr>
            <a:xfrm>
              <a:off x="457200" y="371880"/>
              <a:ext cx="3672000" cy="918000"/>
            </a:xfrm>
            <a:custGeom>
              <a:avLst/>
              <a:gdLst>
                <a:gd name="textAreaLeft" fmla="*/ 0 w 3672000"/>
                <a:gd name="textAreaRight" fmla="*/ 3672360 w 3672000"/>
                <a:gd name="textAreaTop" fmla="*/ 0 h 918000"/>
                <a:gd name="textAreaBottom" fmla="*/ 918360 h 918000"/>
              </a:gdLst>
              <a:ahLst/>
              <a:rect l="textAreaLeft" t="textAreaTop" r="textAreaRight" b="textAreaBottom"/>
              <a:pathLst>
                <a:path w="4896629" h="1224629">
                  <a:moveTo>
                    <a:pt x="0" y="0"/>
                  </a:moveTo>
                  <a:lnTo>
                    <a:pt x="4896629" y="0"/>
                  </a:lnTo>
                  <a:lnTo>
                    <a:pt x="4896629" y="1224629"/>
                  </a:lnTo>
                  <a:lnTo>
                    <a:pt x="0" y="122462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63" name="Freeform 11"/>
            <p:cNvSpPr/>
            <p:nvPr/>
          </p:nvSpPr>
          <p:spPr>
            <a:xfrm>
              <a:off x="4314600" y="432720"/>
              <a:ext cx="1836000" cy="796320"/>
            </a:xfrm>
            <a:custGeom>
              <a:avLst/>
              <a:gdLst>
                <a:gd name="textAreaLeft" fmla="*/ 0 w 1836000"/>
                <a:gd name="textAreaRight" fmla="*/ 1836360 w 1836000"/>
                <a:gd name="textAreaTop" fmla="*/ 0 h 796320"/>
                <a:gd name="textAreaBottom" fmla="*/ 796680 h 796320"/>
              </a:gdLst>
              <a:ahLst/>
              <a:rect l="textAreaLeft" t="textAreaTop" r="textAreaRight" b="textAreaBottom"/>
              <a:pathLst>
                <a:path w="2448315" h="1062232">
                  <a:moveTo>
                    <a:pt x="0" y="0"/>
                  </a:moveTo>
                  <a:lnTo>
                    <a:pt x="2448315" y="0"/>
                  </a:lnTo>
                  <a:lnTo>
                    <a:pt x="2448315" y="1062232"/>
                  </a:lnTo>
                  <a:lnTo>
                    <a:pt x="0" y="106223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64" name="ZoneTexte 12"/>
          <p:cNvSpPr/>
          <p:nvPr/>
        </p:nvSpPr>
        <p:spPr>
          <a:xfrm>
            <a:off x="1051560" y="3827520"/>
            <a:ext cx="1585296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5400" spc="-1" strike="noStrike">
                <a:solidFill>
                  <a:schemeClr val="dk1"/>
                </a:solidFill>
                <a:latin typeface="Calibri"/>
              </a:rPr>
              <a:t>DREENAI est une application d’agriculture intelligente, Notre mission est d’améliorer le rendement et le profit des agriculteurs en leur fournissant des informations précieuses sur leurs cultures.</a:t>
            </a:r>
            <a:endParaRPr b="0" lang="fr-FR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" name="Image 13" descr=""/>
          <p:cNvPicPr/>
          <p:nvPr/>
        </p:nvPicPr>
        <p:blipFill>
          <a:blip r:embed="rId6"/>
          <a:stretch/>
        </p:blipFill>
        <p:spPr>
          <a:xfrm>
            <a:off x="15252840" y="6485760"/>
            <a:ext cx="3156120" cy="2809800"/>
          </a:xfrm>
          <a:prstGeom prst="rect">
            <a:avLst/>
          </a:prstGeom>
          <a:ln w="0">
            <a:noFill/>
          </a:ln>
        </p:spPr>
      </p:pic>
      <p:pic>
        <p:nvPicPr>
          <p:cNvPr id="66" name="Image 14" descr=""/>
          <p:cNvPicPr/>
          <p:nvPr/>
        </p:nvPicPr>
        <p:blipFill>
          <a:blip r:embed="rId7"/>
          <a:stretch/>
        </p:blipFill>
        <p:spPr>
          <a:xfrm>
            <a:off x="6037560" y="9715680"/>
            <a:ext cx="12216960" cy="517680"/>
          </a:xfrm>
          <a:prstGeom prst="rect">
            <a:avLst/>
          </a:prstGeom>
          <a:ln w="0">
            <a:noFill/>
          </a:ln>
        </p:spPr>
      </p:pic>
      <p:pic>
        <p:nvPicPr>
          <p:cNvPr id="67" name="Image 16" descr=""/>
          <p:cNvPicPr/>
          <p:nvPr/>
        </p:nvPicPr>
        <p:blipFill>
          <a:blip r:embed="rId8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68" name="Image 18" descr=""/>
          <p:cNvPicPr/>
          <p:nvPr/>
        </p:nvPicPr>
        <p:blipFill>
          <a:blip r:embed="rId9"/>
          <a:stretch/>
        </p:blipFill>
        <p:spPr>
          <a:xfrm>
            <a:off x="3908880" y="895356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69" name="ZoneTexte 20"/>
          <p:cNvSpPr/>
          <p:nvPr/>
        </p:nvSpPr>
        <p:spPr>
          <a:xfrm>
            <a:off x="8646840" y="965160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7"/>
          <p:cNvGrpSpPr/>
          <p:nvPr/>
        </p:nvGrpSpPr>
        <p:grpSpPr>
          <a:xfrm>
            <a:off x="12320640" y="312840"/>
            <a:ext cx="5693400" cy="918000"/>
            <a:chOff x="12320640" y="312840"/>
            <a:chExt cx="5693400" cy="918000"/>
          </a:xfrm>
        </p:grpSpPr>
        <p:sp>
          <p:nvSpPr>
            <p:cNvPr id="71" name="Freeform 8"/>
            <p:cNvSpPr/>
            <p:nvPr/>
          </p:nvSpPr>
          <p:spPr>
            <a:xfrm>
              <a:off x="12320640" y="312840"/>
              <a:ext cx="3672000" cy="918000"/>
            </a:xfrm>
            <a:custGeom>
              <a:avLst/>
              <a:gdLst>
                <a:gd name="textAreaLeft" fmla="*/ 0 w 3672000"/>
                <a:gd name="textAreaRight" fmla="*/ 3672360 w 3672000"/>
                <a:gd name="textAreaTop" fmla="*/ 0 h 918000"/>
                <a:gd name="textAreaBottom" fmla="*/ 918360 h 918000"/>
              </a:gdLst>
              <a:ahLst/>
              <a:rect l="textAreaLeft" t="textAreaTop" r="textAreaRight" b="textAreaBottom"/>
              <a:pathLst>
                <a:path w="4896629" h="1224629">
                  <a:moveTo>
                    <a:pt x="0" y="0"/>
                  </a:moveTo>
                  <a:lnTo>
                    <a:pt x="4896629" y="0"/>
                  </a:lnTo>
                  <a:lnTo>
                    <a:pt x="4896629" y="1224629"/>
                  </a:lnTo>
                  <a:lnTo>
                    <a:pt x="0" y="122462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72" name="Freeform 9"/>
            <p:cNvSpPr/>
            <p:nvPr/>
          </p:nvSpPr>
          <p:spPr>
            <a:xfrm>
              <a:off x="16178040" y="373680"/>
              <a:ext cx="1836000" cy="796320"/>
            </a:xfrm>
            <a:custGeom>
              <a:avLst/>
              <a:gdLst>
                <a:gd name="textAreaLeft" fmla="*/ 0 w 1836000"/>
                <a:gd name="textAreaRight" fmla="*/ 1836360 w 1836000"/>
                <a:gd name="textAreaTop" fmla="*/ 0 h 796320"/>
                <a:gd name="textAreaBottom" fmla="*/ 796680 h 796320"/>
              </a:gdLst>
              <a:ahLst/>
              <a:rect l="textAreaLeft" t="textAreaTop" r="textAreaRight" b="textAreaBottom"/>
              <a:pathLst>
                <a:path w="2448315" h="1062232">
                  <a:moveTo>
                    <a:pt x="0" y="0"/>
                  </a:moveTo>
                  <a:lnTo>
                    <a:pt x="2448315" y="0"/>
                  </a:lnTo>
                  <a:lnTo>
                    <a:pt x="2448315" y="1062232"/>
                  </a:lnTo>
                  <a:lnTo>
                    <a:pt x="0" y="106223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73" name="ZoneTexte 9"/>
          <p:cNvSpPr/>
          <p:nvPr/>
        </p:nvSpPr>
        <p:spPr>
          <a:xfrm>
            <a:off x="515520" y="2520720"/>
            <a:ext cx="17884800" cy="429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4800" spc="-1" strike="noStrike">
                <a:solidFill>
                  <a:schemeClr val="dk1"/>
                </a:solidFill>
                <a:latin typeface="Calibri"/>
              </a:rPr>
              <a:t>Les agriculteurs sont confrontés à de nombreux défis, notamment le changement climatique, la pénurie d'eau et la concurrence croissante c’est pour cela qu’ils ont besoin de nouvelles technologies pour les aider à relever ces défis et à rester compétitifs.</a:t>
            </a:r>
            <a:endParaRPr b="0" lang="fr-F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fr-FR" sz="4800" spc="-1" strike="noStrike">
                <a:solidFill>
                  <a:schemeClr val="dk1"/>
                </a:solidFill>
                <a:latin typeface="Calibri"/>
              </a:rPr>
              <a:t>Nous nous intéressons à 3 problèmes </a:t>
            </a:r>
            <a:endParaRPr b="0" lang="fr-FR" sz="4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Box 2"/>
          <p:cNvSpPr/>
          <p:nvPr/>
        </p:nvSpPr>
        <p:spPr>
          <a:xfrm>
            <a:off x="685800" y="340200"/>
            <a:ext cx="7695720" cy="31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206"/>
              </a:lnSpc>
            </a:pPr>
            <a:r>
              <a:rPr b="0" lang="en-US" sz="5940" spc="579" strike="noStrike">
                <a:solidFill>
                  <a:srgbClr val="000000"/>
                </a:solidFill>
                <a:latin typeface="Codec Pro ExtraBold"/>
              </a:rPr>
              <a:t>PROBLÉMATIQUE</a:t>
            </a:r>
            <a:endParaRPr b="0" lang="fr-FR" sz="594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8206"/>
              </a:lnSpc>
              <a:tabLst>
                <a:tab algn="l" pos="0"/>
              </a:tabLst>
            </a:pPr>
            <a:r>
              <a:rPr b="0" lang="en-US" sz="5940" spc="579" strike="noStrike">
                <a:solidFill>
                  <a:srgbClr val="51a62d"/>
                </a:solidFill>
                <a:latin typeface="Codec Pro ExtraBold"/>
              </a:rPr>
              <a:t>Abordée</a:t>
            </a:r>
            <a:endParaRPr b="0" lang="fr-FR" sz="5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Box 5"/>
          <p:cNvSpPr/>
          <p:nvPr/>
        </p:nvSpPr>
        <p:spPr>
          <a:xfrm>
            <a:off x="1295280" y="6311880"/>
            <a:ext cx="4223160" cy="194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3200" spc="-1" strike="noStrike">
                <a:solidFill>
                  <a:srgbClr val="004aad"/>
                </a:solidFill>
                <a:latin typeface="Arimo Bold"/>
              </a:rPr>
              <a:t>Problème 1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838"/>
              </a:lnSpc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838"/>
              </a:lnSpc>
            </a:pPr>
            <a:r>
              <a:rPr b="0" lang="en-US" sz="3200" spc="-1" strike="noStrike">
                <a:solidFill>
                  <a:srgbClr val="004aad"/>
                </a:solidFill>
                <a:latin typeface="Arimo Bold"/>
              </a:rPr>
              <a:t>Stress hydrique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838"/>
              </a:lnSpc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ZoneTexte 15"/>
          <p:cNvSpPr/>
          <p:nvPr/>
        </p:nvSpPr>
        <p:spPr>
          <a:xfrm>
            <a:off x="7032240" y="6311880"/>
            <a:ext cx="4223160" cy="237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3600"/>
              </a:lnSpc>
            </a:pPr>
            <a:r>
              <a:rPr b="0" lang="fr-FR" sz="3200" spc="-1" strike="noStrike">
                <a:solidFill>
                  <a:srgbClr val="004aad"/>
                </a:solidFill>
                <a:latin typeface="Arimo Bold"/>
              </a:rPr>
              <a:t>Problème 2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6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600"/>
              </a:lnSpc>
            </a:pPr>
            <a:r>
              <a:rPr b="0" lang="en-US" sz="3200" spc="-1" strike="noStrike">
                <a:solidFill>
                  <a:srgbClr val="004aad"/>
                </a:solidFill>
                <a:latin typeface="Arimo Bold"/>
              </a:rPr>
              <a:t>L’utilisation excessive de fertilisants 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600"/>
              </a:lnSpc>
            </a:pPr>
            <a:r>
              <a:rPr b="0" lang="en-US" sz="3200" spc="-1" strike="noStrike">
                <a:solidFill>
                  <a:srgbClr val="004aad"/>
                </a:solidFill>
                <a:latin typeface="Arimo Bold"/>
              </a:rPr>
              <a:t>et de pesticides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ZoneTexte 17"/>
          <p:cNvSpPr/>
          <p:nvPr/>
        </p:nvSpPr>
        <p:spPr>
          <a:xfrm>
            <a:off x="10789200" y="6342840"/>
            <a:ext cx="914364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3200" spc="-1" strike="noStrike">
                <a:solidFill>
                  <a:srgbClr val="004aad"/>
                </a:solidFill>
                <a:latin typeface="Arimo Bold"/>
              </a:rPr>
              <a:t>Problème 3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3200" spc="-1" strike="noStrike">
                <a:solidFill>
                  <a:srgbClr val="004aad"/>
                </a:solidFill>
                <a:latin typeface="Arimo Bold"/>
              </a:rPr>
              <a:t>La propagation de maladies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" name="Image 18" descr=""/>
          <p:cNvPicPr/>
          <p:nvPr/>
        </p:nvPicPr>
        <p:blipFill>
          <a:blip r:embed="rId3"/>
          <a:stretch/>
        </p:blipFill>
        <p:spPr>
          <a:xfrm>
            <a:off x="15879960" y="7286760"/>
            <a:ext cx="2520360" cy="2243160"/>
          </a:xfrm>
          <a:prstGeom prst="rect">
            <a:avLst/>
          </a:prstGeom>
          <a:ln w="0">
            <a:noFill/>
          </a:ln>
        </p:spPr>
      </p:pic>
      <p:pic>
        <p:nvPicPr>
          <p:cNvPr id="79" name="Image 19" descr=""/>
          <p:cNvPicPr/>
          <p:nvPr/>
        </p:nvPicPr>
        <p:blipFill>
          <a:blip r:embed="rId4"/>
          <a:stretch/>
        </p:blipFill>
        <p:spPr>
          <a:xfrm>
            <a:off x="6072480" y="9762840"/>
            <a:ext cx="12216960" cy="523800"/>
          </a:xfrm>
          <a:prstGeom prst="rect">
            <a:avLst/>
          </a:prstGeom>
          <a:ln w="0">
            <a:noFill/>
          </a:ln>
        </p:spPr>
      </p:pic>
      <p:pic>
        <p:nvPicPr>
          <p:cNvPr id="80" name="Image 20" descr=""/>
          <p:cNvPicPr/>
          <p:nvPr/>
        </p:nvPicPr>
        <p:blipFill>
          <a:blip r:embed="rId5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81" name="Image 21" descr=""/>
          <p:cNvPicPr/>
          <p:nvPr/>
        </p:nvPicPr>
        <p:blipFill>
          <a:blip r:embed="rId6"/>
          <a:stretch/>
        </p:blipFill>
        <p:spPr>
          <a:xfrm>
            <a:off x="3418200" y="904860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82" name="ZoneTexte 22"/>
          <p:cNvSpPr/>
          <p:nvPr/>
        </p:nvSpPr>
        <p:spPr>
          <a:xfrm>
            <a:off x="8373240" y="962352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2"/>
          <p:cNvGrpSpPr/>
          <p:nvPr/>
        </p:nvGrpSpPr>
        <p:grpSpPr>
          <a:xfrm>
            <a:off x="16225560" y="8577000"/>
            <a:ext cx="551520" cy="256680"/>
            <a:chOff x="16225560" y="8577000"/>
            <a:chExt cx="551520" cy="256680"/>
          </a:xfrm>
        </p:grpSpPr>
        <p:sp>
          <p:nvSpPr>
            <p:cNvPr id="84" name="Freeform 3"/>
            <p:cNvSpPr/>
            <p:nvPr/>
          </p:nvSpPr>
          <p:spPr>
            <a:xfrm>
              <a:off x="16225560" y="8577000"/>
              <a:ext cx="551520" cy="256680"/>
            </a:xfrm>
            <a:custGeom>
              <a:avLst/>
              <a:gdLst>
                <a:gd name="textAreaLeft" fmla="*/ 0 w 551520"/>
                <a:gd name="textAreaRight" fmla="*/ 551880 w 551520"/>
                <a:gd name="textAreaTop" fmla="*/ 0 h 256680"/>
                <a:gd name="textAreaBottom" fmla="*/ 257040 h 256680"/>
              </a:gdLst>
              <a:ahLst/>
              <a:rect l="textAreaLeft" t="textAreaTop" r="textAreaRight" b="textAreaBottom"/>
              <a:pathLst>
                <a:path w="551942" h="257175">
                  <a:moveTo>
                    <a:pt x="524256" y="99187"/>
                  </a:moveTo>
                  <a:cubicBezTo>
                    <a:pt x="531622" y="99187"/>
                    <a:pt x="537591" y="105156"/>
                    <a:pt x="537591" y="112522"/>
                  </a:cubicBezTo>
                  <a:lnTo>
                    <a:pt x="537591" y="147447"/>
                  </a:lnTo>
                  <a:lnTo>
                    <a:pt x="531622" y="160782"/>
                  </a:lnTo>
                  <a:lnTo>
                    <a:pt x="507111" y="160782"/>
                  </a:lnTo>
                  <a:lnTo>
                    <a:pt x="507111" y="99187"/>
                  </a:lnTo>
                  <a:close/>
                  <a:moveTo>
                    <a:pt x="475869" y="18542"/>
                  </a:moveTo>
                  <a:cubicBezTo>
                    <a:pt x="482854" y="18542"/>
                    <a:pt x="488696" y="24257"/>
                    <a:pt x="488696" y="31369"/>
                  </a:cubicBezTo>
                  <a:lnTo>
                    <a:pt x="488696" y="228473"/>
                  </a:lnTo>
                  <a:lnTo>
                    <a:pt x="482854" y="241300"/>
                  </a:lnTo>
                  <a:lnTo>
                    <a:pt x="31369" y="241300"/>
                  </a:lnTo>
                  <a:cubicBezTo>
                    <a:pt x="24384" y="241300"/>
                    <a:pt x="18542" y="235585"/>
                    <a:pt x="18542" y="228473"/>
                  </a:cubicBezTo>
                  <a:lnTo>
                    <a:pt x="18542" y="31369"/>
                  </a:lnTo>
                  <a:cubicBezTo>
                    <a:pt x="18542" y="24384"/>
                    <a:pt x="24257" y="18542"/>
                    <a:pt x="31369" y="18542"/>
                  </a:cubicBezTo>
                  <a:close/>
                  <a:moveTo>
                    <a:pt x="31115" y="0"/>
                  </a:moveTo>
                  <a:cubicBezTo>
                    <a:pt x="13970" y="127"/>
                    <a:pt x="0" y="14097"/>
                    <a:pt x="0" y="31369"/>
                  </a:cubicBezTo>
                  <a:lnTo>
                    <a:pt x="0" y="228473"/>
                  </a:lnTo>
                  <a:cubicBezTo>
                    <a:pt x="0" y="241300"/>
                    <a:pt x="7747" y="252349"/>
                    <a:pt x="18796" y="257175"/>
                  </a:cubicBezTo>
                  <a:lnTo>
                    <a:pt x="488315" y="257175"/>
                  </a:lnTo>
                  <a:cubicBezTo>
                    <a:pt x="499364" y="252349"/>
                    <a:pt x="507111" y="241300"/>
                    <a:pt x="507111" y="228473"/>
                  </a:cubicBezTo>
                  <a:lnTo>
                    <a:pt x="507111" y="179197"/>
                  </a:lnTo>
                  <a:lnTo>
                    <a:pt x="524256" y="179197"/>
                  </a:lnTo>
                  <a:cubicBezTo>
                    <a:pt x="536067" y="179197"/>
                    <a:pt x="546481" y="172720"/>
                    <a:pt x="551942" y="163068"/>
                  </a:cubicBezTo>
                  <a:lnTo>
                    <a:pt x="551942" y="96774"/>
                  </a:lnTo>
                  <a:lnTo>
                    <a:pt x="551942" y="96774"/>
                  </a:lnTo>
                  <a:cubicBezTo>
                    <a:pt x="546481" y="87122"/>
                    <a:pt x="536067" y="80645"/>
                    <a:pt x="524256" y="80645"/>
                  </a:cubicBezTo>
                  <a:lnTo>
                    <a:pt x="507111" y="80645"/>
                  </a:lnTo>
                  <a:lnTo>
                    <a:pt x="507111" y="31369"/>
                  </a:lnTo>
                  <a:cubicBezTo>
                    <a:pt x="507111" y="14097"/>
                    <a:pt x="493141" y="127"/>
                    <a:pt x="475996" y="0"/>
                  </a:cubicBezTo>
                  <a:close/>
                </a:path>
              </a:pathLst>
            </a:custGeom>
            <a:solidFill>
              <a:srgbClr val="e9e8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5" name="Freeform 4"/>
            <p:cNvSpPr/>
            <p:nvPr/>
          </p:nvSpPr>
          <p:spPr>
            <a:xfrm>
              <a:off x="16617960" y="8623440"/>
              <a:ext cx="66960" cy="166680"/>
            </a:xfrm>
            <a:custGeom>
              <a:avLst/>
              <a:gdLst>
                <a:gd name="textAreaLeft" fmla="*/ 0 w 66960"/>
                <a:gd name="textAreaRight" fmla="*/ 67320 w 6696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67437" h="166878">
                  <a:moveTo>
                    <a:pt x="0" y="0"/>
                  </a:moveTo>
                  <a:lnTo>
                    <a:pt x="67437" y="0"/>
                  </a:lnTo>
                  <a:lnTo>
                    <a:pt x="67437" y="166878"/>
                  </a:lnTo>
                  <a:lnTo>
                    <a:pt x="0" y="166878"/>
                  </a:lnTo>
                  <a:close/>
                </a:path>
              </a:pathLst>
            </a:custGeom>
            <a:solidFill>
              <a:srgbClr val="e9e8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6" name="Freeform 5"/>
            <p:cNvSpPr/>
            <p:nvPr/>
          </p:nvSpPr>
          <p:spPr>
            <a:xfrm>
              <a:off x="16531560" y="8623440"/>
              <a:ext cx="66960" cy="166680"/>
            </a:xfrm>
            <a:custGeom>
              <a:avLst/>
              <a:gdLst>
                <a:gd name="textAreaLeft" fmla="*/ 0 w 66960"/>
                <a:gd name="textAreaRight" fmla="*/ 67320 w 6696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67437" h="166878">
                  <a:moveTo>
                    <a:pt x="0" y="0"/>
                  </a:moveTo>
                  <a:lnTo>
                    <a:pt x="67437" y="0"/>
                  </a:lnTo>
                  <a:lnTo>
                    <a:pt x="67437" y="166878"/>
                  </a:lnTo>
                  <a:lnTo>
                    <a:pt x="0" y="166878"/>
                  </a:lnTo>
                  <a:close/>
                </a:path>
              </a:pathLst>
            </a:custGeom>
            <a:solidFill>
              <a:srgbClr val="e9e8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7" name="Freeform 6"/>
            <p:cNvSpPr/>
            <p:nvPr/>
          </p:nvSpPr>
          <p:spPr>
            <a:xfrm>
              <a:off x="16445520" y="8623440"/>
              <a:ext cx="66960" cy="166680"/>
            </a:xfrm>
            <a:custGeom>
              <a:avLst/>
              <a:gdLst>
                <a:gd name="textAreaLeft" fmla="*/ 0 w 66960"/>
                <a:gd name="textAreaRight" fmla="*/ 67320 w 6696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67437" h="166878">
                  <a:moveTo>
                    <a:pt x="0" y="0"/>
                  </a:moveTo>
                  <a:lnTo>
                    <a:pt x="67437" y="0"/>
                  </a:lnTo>
                  <a:lnTo>
                    <a:pt x="67437" y="166878"/>
                  </a:lnTo>
                  <a:lnTo>
                    <a:pt x="0" y="166878"/>
                  </a:lnTo>
                  <a:close/>
                </a:path>
              </a:pathLst>
            </a:custGeom>
            <a:solidFill>
              <a:srgbClr val="e9e8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8" name="Freeform 7"/>
            <p:cNvSpPr/>
            <p:nvPr/>
          </p:nvSpPr>
          <p:spPr>
            <a:xfrm>
              <a:off x="16359120" y="8623440"/>
              <a:ext cx="66960" cy="166680"/>
            </a:xfrm>
            <a:custGeom>
              <a:avLst/>
              <a:gdLst>
                <a:gd name="textAreaLeft" fmla="*/ 0 w 66960"/>
                <a:gd name="textAreaRight" fmla="*/ 67320 w 6696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67437" h="166878">
                  <a:moveTo>
                    <a:pt x="0" y="0"/>
                  </a:moveTo>
                  <a:lnTo>
                    <a:pt x="67437" y="0"/>
                  </a:lnTo>
                  <a:lnTo>
                    <a:pt x="67437" y="166878"/>
                  </a:lnTo>
                  <a:lnTo>
                    <a:pt x="0" y="166878"/>
                  </a:lnTo>
                  <a:close/>
                </a:path>
              </a:pathLst>
            </a:custGeom>
            <a:solidFill>
              <a:srgbClr val="e9e8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89" name="Freeform 8"/>
            <p:cNvSpPr/>
            <p:nvPr/>
          </p:nvSpPr>
          <p:spPr>
            <a:xfrm>
              <a:off x="16272720" y="8623440"/>
              <a:ext cx="66960" cy="166680"/>
            </a:xfrm>
            <a:custGeom>
              <a:avLst/>
              <a:gdLst>
                <a:gd name="textAreaLeft" fmla="*/ 0 w 66960"/>
                <a:gd name="textAreaRight" fmla="*/ 67320 w 66960"/>
                <a:gd name="textAreaTop" fmla="*/ 0 h 166680"/>
                <a:gd name="textAreaBottom" fmla="*/ 167040 h 166680"/>
              </a:gdLst>
              <a:ahLst/>
              <a:rect l="textAreaLeft" t="textAreaTop" r="textAreaRight" b="textAreaBottom"/>
              <a:pathLst>
                <a:path w="67437" h="166878">
                  <a:moveTo>
                    <a:pt x="0" y="0"/>
                  </a:moveTo>
                  <a:lnTo>
                    <a:pt x="67437" y="0"/>
                  </a:lnTo>
                  <a:lnTo>
                    <a:pt x="67437" y="166878"/>
                  </a:lnTo>
                  <a:lnTo>
                    <a:pt x="0" y="166878"/>
                  </a:lnTo>
                  <a:close/>
                </a:path>
              </a:pathLst>
            </a:custGeom>
            <a:solidFill>
              <a:srgbClr val="e9e8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90" name="Freeform 9"/>
          <p:cNvSpPr/>
          <p:nvPr/>
        </p:nvSpPr>
        <p:spPr>
          <a:xfrm>
            <a:off x="0" y="3084120"/>
            <a:ext cx="3867840" cy="3485880"/>
          </a:xfrm>
          <a:custGeom>
            <a:avLst/>
            <a:gdLst>
              <a:gd name="textAreaLeft" fmla="*/ 0 w 3867840"/>
              <a:gd name="textAreaRight" fmla="*/ 3868200 w 3867840"/>
              <a:gd name="textAreaTop" fmla="*/ 0 h 3485880"/>
              <a:gd name="textAreaBottom" fmla="*/ 3486240 h 3485880"/>
            </a:gdLst>
            <a:ahLst/>
            <a:rect l="textAreaLeft" t="textAreaTop" r="textAreaRight" b="textAreaBottom"/>
            <a:pathLst>
              <a:path w="3868188" h="3486150">
                <a:moveTo>
                  <a:pt x="0" y="0"/>
                </a:moveTo>
                <a:lnTo>
                  <a:pt x="3868188" y="0"/>
                </a:lnTo>
                <a:lnTo>
                  <a:pt x="3868188" y="3486150"/>
                </a:lnTo>
                <a:lnTo>
                  <a:pt x="0" y="34861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1" name="Group 10"/>
          <p:cNvGrpSpPr/>
          <p:nvPr/>
        </p:nvGrpSpPr>
        <p:grpSpPr>
          <a:xfrm>
            <a:off x="130680" y="7457040"/>
            <a:ext cx="694440" cy="695160"/>
            <a:chOff x="130680" y="7457040"/>
            <a:chExt cx="694440" cy="695160"/>
          </a:xfrm>
        </p:grpSpPr>
        <p:sp>
          <p:nvSpPr>
            <p:cNvPr id="92" name="Freeform 11"/>
            <p:cNvSpPr/>
            <p:nvPr/>
          </p:nvSpPr>
          <p:spPr>
            <a:xfrm>
              <a:off x="135360" y="7463160"/>
              <a:ext cx="687960" cy="687960"/>
            </a:xfrm>
            <a:custGeom>
              <a:avLst/>
              <a:gdLst>
                <a:gd name="textAreaLeft" fmla="*/ 0 w 687960"/>
                <a:gd name="textAreaRight" fmla="*/ 688320 w 687960"/>
                <a:gd name="textAreaTop" fmla="*/ 0 h 687960"/>
                <a:gd name="textAreaBottom" fmla="*/ 688320 h 687960"/>
              </a:gdLst>
              <a:ahLst/>
              <a:rect l="textAreaLeft" t="textAreaTop" r="textAreaRight" b="textAreaBottom"/>
              <a:pathLst>
                <a:path w="688340" h="688213">
                  <a:moveTo>
                    <a:pt x="688213" y="344170"/>
                  </a:moveTo>
                  <a:cubicBezTo>
                    <a:pt x="688213" y="534162"/>
                    <a:pt x="534162" y="688213"/>
                    <a:pt x="344043" y="688213"/>
                  </a:cubicBezTo>
                  <a:cubicBezTo>
                    <a:pt x="153924" y="688213"/>
                    <a:pt x="0" y="534162"/>
                    <a:pt x="0" y="344170"/>
                  </a:cubicBezTo>
                  <a:cubicBezTo>
                    <a:pt x="0" y="154178"/>
                    <a:pt x="154051" y="0"/>
                    <a:pt x="344170" y="0"/>
                  </a:cubicBezTo>
                  <a:cubicBezTo>
                    <a:pt x="534289" y="0"/>
                    <a:pt x="688340" y="154051"/>
                    <a:pt x="688340" y="344170"/>
                  </a:cubicBezTo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3" name="Freeform 12"/>
            <p:cNvSpPr/>
            <p:nvPr/>
          </p:nvSpPr>
          <p:spPr>
            <a:xfrm>
              <a:off x="130680" y="7458840"/>
              <a:ext cx="694440" cy="693360"/>
            </a:xfrm>
            <a:custGeom>
              <a:avLst/>
              <a:gdLst>
                <a:gd name="textAreaLeft" fmla="*/ 0 w 694440"/>
                <a:gd name="textAreaRight" fmla="*/ 694800 w 694440"/>
                <a:gd name="textAreaTop" fmla="*/ 0 h 693360"/>
                <a:gd name="textAreaBottom" fmla="*/ 693720 h 693360"/>
              </a:gdLst>
              <a:ahLst/>
              <a:rect l="textAreaLeft" t="textAreaTop" r="textAreaRight" b="textAreaBottom"/>
              <a:pathLst>
                <a:path w="694690" h="693674">
                  <a:moveTo>
                    <a:pt x="348615" y="9144"/>
                  </a:moveTo>
                  <a:cubicBezTo>
                    <a:pt x="536194" y="9144"/>
                    <a:pt x="688213" y="161163"/>
                    <a:pt x="688213" y="348742"/>
                  </a:cubicBezTo>
                  <a:cubicBezTo>
                    <a:pt x="688213" y="536321"/>
                    <a:pt x="536194" y="688213"/>
                    <a:pt x="348615" y="688213"/>
                  </a:cubicBezTo>
                  <a:lnTo>
                    <a:pt x="348615" y="688213"/>
                  </a:lnTo>
                  <a:cubicBezTo>
                    <a:pt x="348615" y="688213"/>
                    <a:pt x="348615" y="688213"/>
                    <a:pt x="348615" y="688213"/>
                  </a:cubicBezTo>
                  <a:cubicBezTo>
                    <a:pt x="161036" y="688213"/>
                    <a:pt x="9017" y="536194"/>
                    <a:pt x="9017" y="348742"/>
                  </a:cubicBezTo>
                  <a:cubicBezTo>
                    <a:pt x="9017" y="161290"/>
                    <a:pt x="161163" y="9144"/>
                    <a:pt x="348615" y="9144"/>
                  </a:cubicBezTo>
                  <a:close/>
                  <a:moveTo>
                    <a:pt x="348615" y="0"/>
                  </a:moveTo>
                  <a:cubicBezTo>
                    <a:pt x="156083" y="0"/>
                    <a:pt x="0" y="156083"/>
                    <a:pt x="0" y="348615"/>
                  </a:cubicBezTo>
                  <a:lnTo>
                    <a:pt x="0" y="348615"/>
                  </a:lnTo>
                  <a:cubicBezTo>
                    <a:pt x="0" y="524129"/>
                    <a:pt x="129667" y="669290"/>
                    <a:pt x="298323" y="693674"/>
                  </a:cubicBezTo>
                  <a:lnTo>
                    <a:pt x="398907" y="693674"/>
                  </a:lnTo>
                  <a:cubicBezTo>
                    <a:pt x="553720" y="671322"/>
                    <a:pt x="675513" y="547370"/>
                    <a:pt x="694690" y="391668"/>
                  </a:cubicBezTo>
                  <a:lnTo>
                    <a:pt x="694690" y="305562"/>
                  </a:lnTo>
                  <a:lnTo>
                    <a:pt x="694690" y="305562"/>
                  </a:lnTo>
                  <a:cubicBezTo>
                    <a:pt x="673481" y="133350"/>
                    <a:pt x="526669" y="0"/>
                    <a:pt x="348615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" name="Freeform 13"/>
            <p:cNvSpPr/>
            <p:nvPr/>
          </p:nvSpPr>
          <p:spPr>
            <a:xfrm>
              <a:off x="175680" y="7503480"/>
              <a:ext cx="607320" cy="607320"/>
            </a:xfrm>
            <a:custGeom>
              <a:avLst/>
              <a:gdLst>
                <a:gd name="textAreaLeft" fmla="*/ 0 w 607320"/>
                <a:gd name="textAreaRight" fmla="*/ 607680 w 607320"/>
                <a:gd name="textAreaTop" fmla="*/ 0 h 607320"/>
                <a:gd name="textAreaBottom" fmla="*/ 607680 h 607320"/>
              </a:gdLst>
              <a:ahLst/>
              <a:rect l="textAreaLeft" t="textAreaTop" r="textAreaRight" b="textAreaBottom"/>
              <a:pathLst>
                <a:path w="607568" h="607568">
                  <a:moveTo>
                    <a:pt x="607568" y="303784"/>
                  </a:moveTo>
                  <a:cubicBezTo>
                    <a:pt x="607568" y="471551"/>
                    <a:pt x="471551" y="607568"/>
                    <a:pt x="303784" y="607568"/>
                  </a:cubicBezTo>
                  <a:cubicBezTo>
                    <a:pt x="136017" y="607568"/>
                    <a:pt x="0" y="471551"/>
                    <a:pt x="0" y="303784"/>
                  </a:cubicBezTo>
                  <a:cubicBezTo>
                    <a:pt x="0" y="136017"/>
                    <a:pt x="136144" y="0"/>
                    <a:pt x="303784" y="0"/>
                  </a:cubicBezTo>
                  <a:cubicBezTo>
                    <a:pt x="471424" y="0"/>
                    <a:pt x="607568" y="136017"/>
                    <a:pt x="607568" y="303784"/>
                  </a:cubicBezTo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5" name="Freeform 14"/>
            <p:cNvSpPr/>
            <p:nvPr/>
          </p:nvSpPr>
          <p:spPr>
            <a:xfrm>
              <a:off x="171000" y="7498800"/>
              <a:ext cx="616320" cy="616320"/>
            </a:xfrm>
            <a:custGeom>
              <a:avLst/>
              <a:gdLst>
                <a:gd name="textAreaLeft" fmla="*/ 0 w 616320"/>
                <a:gd name="textAreaRight" fmla="*/ 616680 w 616320"/>
                <a:gd name="textAreaTop" fmla="*/ 0 h 616320"/>
                <a:gd name="textAreaBottom" fmla="*/ 616680 h 616320"/>
              </a:gdLst>
              <a:ahLst/>
              <a:rect l="textAreaLeft" t="textAreaTop" r="textAreaRight" b="textAreaBottom"/>
              <a:pathLst>
                <a:path w="616712" h="616712">
                  <a:moveTo>
                    <a:pt x="616585" y="308356"/>
                  </a:moveTo>
                  <a:cubicBezTo>
                    <a:pt x="616585" y="478663"/>
                    <a:pt x="478536" y="616712"/>
                    <a:pt x="308229" y="616712"/>
                  </a:cubicBezTo>
                  <a:cubicBezTo>
                    <a:pt x="137922" y="616712"/>
                    <a:pt x="0" y="478663"/>
                    <a:pt x="0" y="308356"/>
                  </a:cubicBezTo>
                  <a:lnTo>
                    <a:pt x="4572" y="308356"/>
                  </a:lnTo>
                  <a:lnTo>
                    <a:pt x="0" y="308356"/>
                  </a:lnTo>
                  <a:cubicBezTo>
                    <a:pt x="0" y="138049"/>
                    <a:pt x="138049" y="0"/>
                    <a:pt x="308356" y="0"/>
                  </a:cubicBezTo>
                  <a:lnTo>
                    <a:pt x="308356" y="4572"/>
                  </a:lnTo>
                  <a:lnTo>
                    <a:pt x="308356" y="0"/>
                  </a:lnTo>
                  <a:cubicBezTo>
                    <a:pt x="478663" y="0"/>
                    <a:pt x="616712" y="138049"/>
                    <a:pt x="616712" y="308356"/>
                  </a:cubicBezTo>
                  <a:lnTo>
                    <a:pt x="612140" y="308356"/>
                  </a:lnTo>
                  <a:lnTo>
                    <a:pt x="612140" y="303784"/>
                  </a:lnTo>
                  <a:lnTo>
                    <a:pt x="616712" y="305816"/>
                  </a:lnTo>
                  <a:lnTo>
                    <a:pt x="616712" y="308356"/>
                  </a:lnTo>
                  <a:moveTo>
                    <a:pt x="607568" y="308356"/>
                  </a:moveTo>
                  <a:lnTo>
                    <a:pt x="612140" y="308356"/>
                  </a:lnTo>
                  <a:lnTo>
                    <a:pt x="612140" y="312928"/>
                  </a:lnTo>
                  <a:lnTo>
                    <a:pt x="607568" y="310896"/>
                  </a:lnTo>
                  <a:lnTo>
                    <a:pt x="607568" y="308356"/>
                  </a:lnTo>
                  <a:cubicBezTo>
                    <a:pt x="607568" y="143129"/>
                    <a:pt x="473583" y="9144"/>
                    <a:pt x="308356" y="9144"/>
                  </a:cubicBezTo>
                  <a:cubicBezTo>
                    <a:pt x="143129" y="9144"/>
                    <a:pt x="9017" y="143129"/>
                    <a:pt x="9017" y="308356"/>
                  </a:cubicBezTo>
                  <a:cubicBezTo>
                    <a:pt x="9017" y="473583"/>
                    <a:pt x="143002" y="607568"/>
                    <a:pt x="308229" y="607568"/>
                  </a:cubicBezTo>
                  <a:cubicBezTo>
                    <a:pt x="473456" y="607568"/>
                    <a:pt x="607441" y="473583"/>
                    <a:pt x="607441" y="30835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" name="Freeform 15"/>
            <p:cNvSpPr/>
            <p:nvPr/>
          </p:nvSpPr>
          <p:spPr>
            <a:xfrm>
              <a:off x="275040" y="7503480"/>
              <a:ext cx="267120" cy="275760"/>
            </a:xfrm>
            <a:custGeom>
              <a:avLst/>
              <a:gdLst>
                <a:gd name="textAreaLeft" fmla="*/ 0 w 267120"/>
                <a:gd name="textAreaRight" fmla="*/ 267480 w 267120"/>
                <a:gd name="textAreaTop" fmla="*/ 0 h 275760"/>
                <a:gd name="textAreaBottom" fmla="*/ 276120 h 275760"/>
              </a:gdLst>
              <a:ahLst/>
              <a:rect l="textAreaLeft" t="textAreaTop" r="textAreaRight" b="textAreaBottom"/>
              <a:pathLst>
                <a:path w="267589" h="276225">
                  <a:moveTo>
                    <a:pt x="110998" y="276098"/>
                  </a:moveTo>
                  <a:lnTo>
                    <a:pt x="267589" y="6604"/>
                  </a:lnTo>
                  <a:cubicBezTo>
                    <a:pt x="247142" y="2286"/>
                    <a:pt x="225933" y="0"/>
                    <a:pt x="204089" y="0"/>
                  </a:cubicBezTo>
                  <a:cubicBezTo>
                    <a:pt x="125476" y="0"/>
                    <a:pt x="53975" y="29845"/>
                    <a:pt x="0" y="78740"/>
                  </a:cubicBezTo>
                  <a:lnTo>
                    <a:pt x="110998" y="276225"/>
                  </a:lnTo>
                </a:path>
              </a:pathLst>
            </a:custGeom>
            <a:solidFill>
              <a:srgbClr val="8ed7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7" name="Freeform 16"/>
            <p:cNvSpPr/>
            <p:nvPr/>
          </p:nvSpPr>
          <p:spPr>
            <a:xfrm>
              <a:off x="270360" y="7499160"/>
              <a:ext cx="276840" cy="284760"/>
            </a:xfrm>
            <a:custGeom>
              <a:avLst/>
              <a:gdLst>
                <a:gd name="textAreaLeft" fmla="*/ 0 w 276840"/>
                <a:gd name="textAreaRight" fmla="*/ 277200 w 276840"/>
                <a:gd name="textAreaTop" fmla="*/ 0 h 284760"/>
                <a:gd name="textAreaBottom" fmla="*/ 285120 h 284760"/>
              </a:gdLst>
              <a:ahLst/>
              <a:rect l="textAreaLeft" t="textAreaTop" r="textAreaRight" b="textAreaBottom"/>
              <a:pathLst>
                <a:path w="277114" h="285242">
                  <a:moveTo>
                    <a:pt x="111887" y="278511"/>
                  </a:moveTo>
                  <a:lnTo>
                    <a:pt x="268478" y="8890"/>
                  </a:lnTo>
                  <a:lnTo>
                    <a:pt x="272415" y="11176"/>
                  </a:lnTo>
                  <a:lnTo>
                    <a:pt x="271526" y="15621"/>
                  </a:lnTo>
                  <a:lnTo>
                    <a:pt x="209042" y="9017"/>
                  </a:lnTo>
                  <a:cubicBezTo>
                    <a:pt x="131699" y="9017"/>
                    <a:pt x="61214" y="38354"/>
                    <a:pt x="8001" y="86614"/>
                  </a:cubicBezTo>
                  <a:lnTo>
                    <a:pt x="4953" y="83185"/>
                  </a:lnTo>
                  <a:lnTo>
                    <a:pt x="8890" y="80899"/>
                  </a:lnTo>
                  <a:lnTo>
                    <a:pt x="119888" y="278384"/>
                  </a:lnTo>
                  <a:lnTo>
                    <a:pt x="115951" y="280670"/>
                  </a:lnTo>
                  <a:lnTo>
                    <a:pt x="112014" y="278384"/>
                  </a:lnTo>
                  <a:moveTo>
                    <a:pt x="119888" y="282956"/>
                  </a:moveTo>
                  <a:lnTo>
                    <a:pt x="117602" y="285242"/>
                  </a:lnTo>
                  <a:lnTo>
                    <a:pt x="112776" y="284353"/>
                  </a:lnTo>
                  <a:lnTo>
                    <a:pt x="1016" y="85471"/>
                  </a:lnTo>
                  <a:cubicBezTo>
                    <a:pt x="0" y="83566"/>
                    <a:pt x="381" y="81280"/>
                    <a:pt x="1905" y="79883"/>
                  </a:cubicBezTo>
                  <a:cubicBezTo>
                    <a:pt x="56642" y="30226"/>
                    <a:pt x="129286" y="0"/>
                    <a:pt x="209042" y="0"/>
                  </a:cubicBezTo>
                  <a:lnTo>
                    <a:pt x="273431" y="6731"/>
                  </a:lnTo>
                  <a:cubicBezTo>
                    <a:pt x="274828" y="6985"/>
                    <a:pt x="276098" y="8001"/>
                    <a:pt x="276606" y="9398"/>
                  </a:cubicBezTo>
                  <a:lnTo>
                    <a:pt x="277114" y="12319"/>
                  </a:lnTo>
                  <a:lnTo>
                    <a:pt x="119761" y="28308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" name="Freeform 17"/>
            <p:cNvSpPr/>
            <p:nvPr/>
          </p:nvSpPr>
          <p:spPr>
            <a:xfrm>
              <a:off x="175680" y="7601040"/>
              <a:ext cx="232560" cy="271800"/>
            </a:xfrm>
            <a:custGeom>
              <a:avLst/>
              <a:gdLst>
                <a:gd name="textAreaLeft" fmla="*/ 0 w 232560"/>
                <a:gd name="textAreaRight" fmla="*/ 232920 w 232560"/>
                <a:gd name="textAreaTop" fmla="*/ 0 h 271800"/>
                <a:gd name="textAreaBottom" fmla="*/ 272160 h 271800"/>
              </a:gdLst>
              <a:ahLst/>
              <a:rect l="textAreaLeft" t="textAreaTop" r="textAreaRight" b="textAreaBottom"/>
              <a:pathLst>
                <a:path w="232918" h="272288">
                  <a:moveTo>
                    <a:pt x="80772" y="0"/>
                  </a:moveTo>
                  <a:cubicBezTo>
                    <a:pt x="30607" y="54102"/>
                    <a:pt x="0" y="126619"/>
                    <a:pt x="0" y="206248"/>
                  </a:cubicBezTo>
                  <a:lnTo>
                    <a:pt x="7239" y="272288"/>
                  </a:lnTo>
                  <a:lnTo>
                    <a:pt x="232918" y="272161"/>
                  </a:lnTo>
                  <a:lnTo>
                    <a:pt x="80772" y="0"/>
                  </a:lnTo>
                </a:path>
              </a:pathLst>
            </a:custGeom>
            <a:solidFill>
              <a:srgbClr val="8ed7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99" name="Freeform 18"/>
            <p:cNvSpPr/>
            <p:nvPr/>
          </p:nvSpPr>
          <p:spPr>
            <a:xfrm>
              <a:off x="171000" y="7596360"/>
              <a:ext cx="241920" cy="281160"/>
            </a:xfrm>
            <a:custGeom>
              <a:avLst/>
              <a:gdLst>
                <a:gd name="textAreaLeft" fmla="*/ 0 w 241920"/>
                <a:gd name="textAreaRight" fmla="*/ 242280 w 241920"/>
                <a:gd name="textAreaTop" fmla="*/ 0 h 281160"/>
                <a:gd name="textAreaBottom" fmla="*/ 281520 h 281160"/>
              </a:gdLst>
              <a:ahLst/>
              <a:rect l="textAreaLeft" t="textAreaTop" r="textAreaRight" b="textAreaBottom"/>
              <a:pathLst>
                <a:path w="242189" h="281559">
                  <a:moveTo>
                    <a:pt x="88646" y="7747"/>
                  </a:moveTo>
                  <a:cubicBezTo>
                    <a:pt x="39243" y="61087"/>
                    <a:pt x="9017" y="132461"/>
                    <a:pt x="9017" y="210947"/>
                  </a:cubicBezTo>
                  <a:lnTo>
                    <a:pt x="4445" y="210947"/>
                  </a:lnTo>
                  <a:lnTo>
                    <a:pt x="9017" y="210947"/>
                  </a:lnTo>
                  <a:lnTo>
                    <a:pt x="16129" y="275971"/>
                  </a:lnTo>
                  <a:lnTo>
                    <a:pt x="11684" y="276987"/>
                  </a:lnTo>
                  <a:lnTo>
                    <a:pt x="11684" y="272415"/>
                  </a:lnTo>
                  <a:lnTo>
                    <a:pt x="237363" y="272288"/>
                  </a:lnTo>
                  <a:lnTo>
                    <a:pt x="237363" y="276860"/>
                  </a:lnTo>
                  <a:lnTo>
                    <a:pt x="233426" y="279019"/>
                  </a:lnTo>
                  <a:lnTo>
                    <a:pt x="81407" y="6985"/>
                  </a:lnTo>
                  <a:lnTo>
                    <a:pt x="85344" y="4826"/>
                  </a:lnTo>
                  <a:lnTo>
                    <a:pt x="88646" y="7874"/>
                  </a:lnTo>
                  <a:moveTo>
                    <a:pt x="81915" y="1651"/>
                  </a:moveTo>
                  <a:lnTo>
                    <a:pt x="84328" y="0"/>
                  </a:lnTo>
                  <a:lnTo>
                    <a:pt x="88519" y="1143"/>
                  </a:lnTo>
                  <a:lnTo>
                    <a:pt x="241427" y="274574"/>
                  </a:lnTo>
                  <a:cubicBezTo>
                    <a:pt x="242189" y="275971"/>
                    <a:pt x="242189" y="277749"/>
                    <a:pt x="241427" y="279146"/>
                  </a:cubicBezTo>
                  <a:lnTo>
                    <a:pt x="239141" y="281432"/>
                  </a:lnTo>
                  <a:lnTo>
                    <a:pt x="11811" y="281559"/>
                  </a:lnTo>
                  <a:cubicBezTo>
                    <a:pt x="9652" y="281559"/>
                    <a:pt x="7874" y="280035"/>
                    <a:pt x="7366" y="278003"/>
                  </a:cubicBezTo>
                  <a:lnTo>
                    <a:pt x="0" y="211074"/>
                  </a:lnTo>
                  <a:cubicBezTo>
                    <a:pt x="0" y="130175"/>
                    <a:pt x="31115" y="56642"/>
                    <a:pt x="82042" y="165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" name="Freeform 19"/>
            <p:cNvSpPr/>
            <p:nvPr/>
          </p:nvSpPr>
          <p:spPr>
            <a:xfrm>
              <a:off x="461880" y="7517520"/>
              <a:ext cx="299880" cy="177840"/>
            </a:xfrm>
            <a:custGeom>
              <a:avLst/>
              <a:gdLst>
                <a:gd name="textAreaLeft" fmla="*/ 0 w 299880"/>
                <a:gd name="textAreaRight" fmla="*/ 300240 w 299880"/>
                <a:gd name="textAreaTop" fmla="*/ 0 h 177840"/>
                <a:gd name="textAreaBottom" fmla="*/ 178200 h 177840"/>
              </a:gdLst>
              <a:ahLst/>
              <a:rect l="textAreaLeft" t="textAreaTop" r="textAreaRight" b="textAreaBottom"/>
              <a:pathLst>
                <a:path w="300101" h="178054">
                  <a:moveTo>
                    <a:pt x="108585" y="0"/>
                  </a:moveTo>
                  <a:lnTo>
                    <a:pt x="0" y="178054"/>
                  </a:lnTo>
                  <a:lnTo>
                    <a:pt x="300101" y="178054"/>
                  </a:lnTo>
                  <a:cubicBezTo>
                    <a:pt x="266573" y="93472"/>
                    <a:pt x="196088" y="27559"/>
                    <a:pt x="108585" y="127"/>
                  </a:cubicBezTo>
                </a:path>
              </a:pathLst>
            </a:custGeom>
            <a:solidFill>
              <a:srgbClr val="8ed7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1" name="Freeform 20"/>
            <p:cNvSpPr/>
            <p:nvPr/>
          </p:nvSpPr>
          <p:spPr>
            <a:xfrm>
              <a:off x="457200" y="7512480"/>
              <a:ext cx="309240" cy="187200"/>
            </a:xfrm>
            <a:custGeom>
              <a:avLst/>
              <a:gdLst>
                <a:gd name="textAreaLeft" fmla="*/ 0 w 309240"/>
                <a:gd name="textAreaRight" fmla="*/ 309600 w 309240"/>
                <a:gd name="textAreaTop" fmla="*/ 0 h 187200"/>
                <a:gd name="textAreaBottom" fmla="*/ 187560 h 187200"/>
              </a:gdLst>
              <a:ahLst/>
              <a:rect l="textAreaLeft" t="textAreaTop" r="textAreaRight" b="textAreaBottom"/>
              <a:pathLst>
                <a:path w="309626" h="187579">
                  <a:moveTo>
                    <a:pt x="117094" y="7112"/>
                  </a:moveTo>
                  <a:lnTo>
                    <a:pt x="8636" y="185166"/>
                  </a:lnTo>
                  <a:lnTo>
                    <a:pt x="4699" y="182753"/>
                  </a:lnTo>
                  <a:lnTo>
                    <a:pt x="4699" y="178181"/>
                  </a:lnTo>
                  <a:lnTo>
                    <a:pt x="304800" y="178181"/>
                  </a:lnTo>
                  <a:lnTo>
                    <a:pt x="304800" y="182753"/>
                  </a:lnTo>
                  <a:lnTo>
                    <a:pt x="300609" y="184404"/>
                  </a:lnTo>
                  <a:cubicBezTo>
                    <a:pt x="267589" y="101092"/>
                    <a:pt x="198120" y="36068"/>
                    <a:pt x="112014" y="9144"/>
                  </a:cubicBezTo>
                  <a:lnTo>
                    <a:pt x="113411" y="4826"/>
                  </a:lnTo>
                  <a:lnTo>
                    <a:pt x="117348" y="7239"/>
                  </a:lnTo>
                  <a:moveTo>
                    <a:pt x="109601" y="2540"/>
                  </a:moveTo>
                  <a:lnTo>
                    <a:pt x="112903" y="0"/>
                  </a:lnTo>
                  <a:lnTo>
                    <a:pt x="114935" y="635"/>
                  </a:lnTo>
                  <a:cubicBezTo>
                    <a:pt x="203708" y="28448"/>
                    <a:pt x="275209" y="95377"/>
                    <a:pt x="309245" y="181229"/>
                  </a:cubicBezTo>
                  <a:lnTo>
                    <a:pt x="309626" y="184277"/>
                  </a:lnTo>
                  <a:lnTo>
                    <a:pt x="306578" y="187579"/>
                  </a:lnTo>
                  <a:lnTo>
                    <a:pt x="4699" y="187579"/>
                  </a:lnTo>
                  <a:cubicBezTo>
                    <a:pt x="3048" y="187579"/>
                    <a:pt x="1524" y="186690"/>
                    <a:pt x="762" y="185293"/>
                  </a:cubicBezTo>
                  <a:lnTo>
                    <a:pt x="0" y="182118"/>
                  </a:lnTo>
                  <a:lnTo>
                    <a:pt x="109347" y="241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" name="Freeform 21"/>
            <p:cNvSpPr/>
            <p:nvPr/>
          </p:nvSpPr>
          <p:spPr>
            <a:xfrm>
              <a:off x="555120" y="7722000"/>
              <a:ext cx="227520" cy="280800"/>
            </a:xfrm>
            <a:custGeom>
              <a:avLst/>
              <a:gdLst>
                <a:gd name="textAreaLeft" fmla="*/ 0 w 227520"/>
                <a:gd name="textAreaRight" fmla="*/ 227880 w 227520"/>
                <a:gd name="textAreaTop" fmla="*/ 0 h 280800"/>
                <a:gd name="textAreaBottom" fmla="*/ 281160 h 280800"/>
              </a:gdLst>
              <a:ahLst/>
              <a:rect l="textAreaLeft" t="textAreaTop" r="textAreaRight" b="textAreaBottom"/>
              <a:pathLst>
                <a:path w="227965" h="281305">
                  <a:moveTo>
                    <a:pt x="0" y="127"/>
                  </a:moveTo>
                  <a:lnTo>
                    <a:pt x="156337" y="281305"/>
                  </a:lnTo>
                  <a:cubicBezTo>
                    <a:pt x="201041" y="228346"/>
                    <a:pt x="227965" y="160020"/>
                    <a:pt x="227965" y="85344"/>
                  </a:cubicBezTo>
                  <a:cubicBezTo>
                    <a:pt x="227965" y="57404"/>
                    <a:pt x="224155" y="30226"/>
                    <a:pt x="217043" y="4445"/>
                  </a:cubicBezTo>
                  <a:cubicBezTo>
                    <a:pt x="88900" y="4191"/>
                    <a:pt x="0" y="0"/>
                    <a:pt x="0" y="0"/>
                  </a:cubicBezTo>
                </a:path>
              </a:pathLst>
            </a:custGeom>
            <a:solidFill>
              <a:srgbClr val="8ed7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3" name="Freeform 22"/>
            <p:cNvSpPr/>
            <p:nvPr/>
          </p:nvSpPr>
          <p:spPr>
            <a:xfrm>
              <a:off x="550800" y="7717680"/>
              <a:ext cx="236520" cy="290160"/>
            </a:xfrm>
            <a:custGeom>
              <a:avLst/>
              <a:gdLst>
                <a:gd name="textAreaLeft" fmla="*/ 0 w 236520"/>
                <a:gd name="textAreaRight" fmla="*/ 236880 w 236520"/>
                <a:gd name="textAreaTop" fmla="*/ 0 h 290160"/>
                <a:gd name="textAreaBottom" fmla="*/ 290520 h 290160"/>
              </a:gdLst>
              <a:ahLst/>
              <a:rect l="textAreaLeft" t="textAreaTop" r="textAreaRight" b="textAreaBottom"/>
              <a:pathLst>
                <a:path w="236982" h="290576">
                  <a:moveTo>
                    <a:pt x="8509" y="2159"/>
                  </a:moveTo>
                  <a:lnTo>
                    <a:pt x="164719" y="283464"/>
                  </a:lnTo>
                  <a:lnTo>
                    <a:pt x="160782" y="285623"/>
                  </a:lnTo>
                  <a:lnTo>
                    <a:pt x="157353" y="282702"/>
                  </a:lnTo>
                  <a:cubicBezTo>
                    <a:pt x="201422" y="230632"/>
                    <a:pt x="227965" y="163195"/>
                    <a:pt x="227965" y="89662"/>
                  </a:cubicBezTo>
                  <a:lnTo>
                    <a:pt x="232537" y="89662"/>
                  </a:lnTo>
                  <a:lnTo>
                    <a:pt x="227965" y="89662"/>
                  </a:lnTo>
                  <a:lnTo>
                    <a:pt x="217297" y="10033"/>
                  </a:lnTo>
                  <a:lnTo>
                    <a:pt x="221742" y="8890"/>
                  </a:lnTo>
                  <a:lnTo>
                    <a:pt x="221742" y="13462"/>
                  </a:lnTo>
                  <a:cubicBezTo>
                    <a:pt x="93472" y="13208"/>
                    <a:pt x="4445" y="9017"/>
                    <a:pt x="4445" y="9017"/>
                  </a:cubicBezTo>
                  <a:lnTo>
                    <a:pt x="0" y="6858"/>
                  </a:lnTo>
                  <a:lnTo>
                    <a:pt x="2159" y="0"/>
                  </a:lnTo>
                  <a:lnTo>
                    <a:pt x="4572" y="0"/>
                  </a:lnTo>
                  <a:lnTo>
                    <a:pt x="7747" y="889"/>
                  </a:lnTo>
                  <a:lnTo>
                    <a:pt x="8509" y="2286"/>
                  </a:lnTo>
                  <a:moveTo>
                    <a:pt x="508" y="6731"/>
                  </a:moveTo>
                  <a:lnTo>
                    <a:pt x="4445" y="4572"/>
                  </a:lnTo>
                  <a:lnTo>
                    <a:pt x="4445" y="9144"/>
                  </a:lnTo>
                  <a:lnTo>
                    <a:pt x="4445" y="4572"/>
                  </a:lnTo>
                  <a:lnTo>
                    <a:pt x="4699" y="0"/>
                  </a:lnTo>
                  <a:cubicBezTo>
                    <a:pt x="4699" y="0"/>
                    <a:pt x="93472" y="4191"/>
                    <a:pt x="221615" y="4445"/>
                  </a:cubicBezTo>
                  <a:lnTo>
                    <a:pt x="225425" y="5842"/>
                  </a:lnTo>
                  <a:lnTo>
                    <a:pt x="225933" y="7874"/>
                  </a:lnTo>
                  <a:cubicBezTo>
                    <a:pt x="233045" y="34036"/>
                    <a:pt x="236982" y="61468"/>
                    <a:pt x="236982" y="89916"/>
                  </a:cubicBezTo>
                  <a:cubicBezTo>
                    <a:pt x="236982" y="165735"/>
                    <a:pt x="209550" y="235077"/>
                    <a:pt x="164211" y="288798"/>
                  </a:cubicBezTo>
                  <a:lnTo>
                    <a:pt x="161798" y="290576"/>
                  </a:lnTo>
                  <a:lnTo>
                    <a:pt x="157480" y="289433"/>
                  </a:lnTo>
                  <a:lnTo>
                    <a:pt x="508" y="660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" name="Freeform 23"/>
            <p:cNvSpPr/>
            <p:nvPr/>
          </p:nvSpPr>
          <p:spPr>
            <a:xfrm>
              <a:off x="434880" y="7828560"/>
              <a:ext cx="255240" cy="282240"/>
            </a:xfrm>
            <a:custGeom>
              <a:avLst/>
              <a:gdLst>
                <a:gd name="textAreaLeft" fmla="*/ 0 w 255240"/>
                <a:gd name="textAreaRight" fmla="*/ 255600 w 255240"/>
                <a:gd name="textAreaTop" fmla="*/ 0 h 282240"/>
                <a:gd name="textAreaBottom" fmla="*/ 282600 h 282240"/>
              </a:gdLst>
              <a:ahLst/>
              <a:rect l="textAreaLeft" t="textAreaTop" r="textAreaRight" b="textAreaBottom"/>
              <a:pathLst>
                <a:path w="255778" h="282448">
                  <a:moveTo>
                    <a:pt x="44450" y="282448"/>
                  </a:moveTo>
                  <a:cubicBezTo>
                    <a:pt x="126619" y="282448"/>
                    <a:pt x="201041" y="249809"/>
                    <a:pt x="255778" y="196850"/>
                  </a:cubicBezTo>
                  <a:lnTo>
                    <a:pt x="146939" y="0"/>
                  </a:lnTo>
                  <a:cubicBezTo>
                    <a:pt x="146939" y="0"/>
                    <a:pt x="50927" y="167386"/>
                    <a:pt x="0" y="279146"/>
                  </a:cubicBezTo>
                  <a:lnTo>
                    <a:pt x="44450" y="282448"/>
                  </a:lnTo>
                </a:path>
              </a:pathLst>
            </a:custGeom>
            <a:solidFill>
              <a:srgbClr val="8ed7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5" name="Freeform 24"/>
            <p:cNvSpPr/>
            <p:nvPr/>
          </p:nvSpPr>
          <p:spPr>
            <a:xfrm>
              <a:off x="430200" y="7824240"/>
              <a:ext cx="264960" cy="291240"/>
            </a:xfrm>
            <a:custGeom>
              <a:avLst/>
              <a:gdLst>
                <a:gd name="textAreaLeft" fmla="*/ 0 w 264960"/>
                <a:gd name="textAreaRight" fmla="*/ 265320 w 264960"/>
                <a:gd name="textAreaTop" fmla="*/ 0 h 291240"/>
                <a:gd name="textAreaBottom" fmla="*/ 291600 h 291240"/>
              </a:gdLst>
              <a:ahLst/>
              <a:rect l="textAreaLeft" t="textAreaTop" r="textAreaRight" b="textAreaBottom"/>
              <a:pathLst>
                <a:path w="265430" h="291592">
                  <a:moveTo>
                    <a:pt x="49149" y="282321"/>
                  </a:moveTo>
                  <a:cubicBezTo>
                    <a:pt x="130048" y="282321"/>
                    <a:pt x="203327" y="250190"/>
                    <a:pt x="257302" y="198120"/>
                  </a:cubicBezTo>
                  <a:lnTo>
                    <a:pt x="260477" y="201422"/>
                  </a:lnTo>
                  <a:lnTo>
                    <a:pt x="256540" y="203581"/>
                  </a:lnTo>
                  <a:lnTo>
                    <a:pt x="147701" y="6731"/>
                  </a:lnTo>
                  <a:lnTo>
                    <a:pt x="151638" y="4572"/>
                  </a:lnTo>
                  <a:lnTo>
                    <a:pt x="155575" y="6858"/>
                  </a:lnTo>
                  <a:cubicBezTo>
                    <a:pt x="155575" y="6858"/>
                    <a:pt x="59690" y="174117"/>
                    <a:pt x="8890" y="285623"/>
                  </a:cubicBezTo>
                  <a:lnTo>
                    <a:pt x="4699" y="283718"/>
                  </a:lnTo>
                  <a:lnTo>
                    <a:pt x="5334" y="279273"/>
                  </a:lnTo>
                  <a:lnTo>
                    <a:pt x="49149" y="282448"/>
                  </a:lnTo>
                  <a:lnTo>
                    <a:pt x="49149" y="287020"/>
                  </a:lnTo>
                  <a:lnTo>
                    <a:pt x="49149" y="282448"/>
                  </a:lnTo>
                  <a:moveTo>
                    <a:pt x="49149" y="291592"/>
                  </a:moveTo>
                  <a:lnTo>
                    <a:pt x="4064" y="288163"/>
                  </a:lnTo>
                  <a:cubicBezTo>
                    <a:pt x="2667" y="287909"/>
                    <a:pt x="1397" y="287147"/>
                    <a:pt x="762" y="285877"/>
                  </a:cubicBezTo>
                  <a:lnTo>
                    <a:pt x="0" y="283083"/>
                  </a:lnTo>
                  <a:lnTo>
                    <a:pt x="635" y="281813"/>
                  </a:lnTo>
                  <a:cubicBezTo>
                    <a:pt x="51689" y="169926"/>
                    <a:pt x="147828" y="2286"/>
                    <a:pt x="147828" y="2286"/>
                  </a:cubicBezTo>
                  <a:lnTo>
                    <a:pt x="150114" y="0"/>
                  </a:lnTo>
                  <a:lnTo>
                    <a:pt x="154940" y="889"/>
                  </a:lnTo>
                  <a:lnTo>
                    <a:pt x="264414" y="199136"/>
                  </a:lnTo>
                  <a:cubicBezTo>
                    <a:pt x="265430" y="200914"/>
                    <a:pt x="265049" y="203200"/>
                    <a:pt x="263652" y="204597"/>
                  </a:cubicBezTo>
                  <a:cubicBezTo>
                    <a:pt x="208153" y="258318"/>
                    <a:pt x="132588" y="291465"/>
                    <a:pt x="49149" y="29146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" name="Freeform 25"/>
            <p:cNvSpPr/>
            <p:nvPr/>
          </p:nvSpPr>
          <p:spPr>
            <a:xfrm>
              <a:off x="189360" y="7897680"/>
              <a:ext cx="325440" cy="203760"/>
            </a:xfrm>
            <a:custGeom>
              <a:avLst/>
              <a:gdLst>
                <a:gd name="textAreaLeft" fmla="*/ 0 w 325440"/>
                <a:gd name="textAreaRight" fmla="*/ 325800 w 325440"/>
                <a:gd name="textAreaTop" fmla="*/ 0 h 203760"/>
                <a:gd name="textAreaBottom" fmla="*/ 204120 h 203760"/>
              </a:gdLst>
              <a:ahLst/>
              <a:rect l="textAreaLeft" t="textAreaTop" r="textAreaRight" b="textAreaBottom"/>
              <a:pathLst>
                <a:path w="325882" h="204089">
                  <a:moveTo>
                    <a:pt x="215265" y="204089"/>
                  </a:moveTo>
                  <a:lnTo>
                    <a:pt x="325882" y="6604"/>
                  </a:lnTo>
                  <a:lnTo>
                    <a:pt x="0" y="0"/>
                  </a:lnTo>
                  <a:cubicBezTo>
                    <a:pt x="31242" y="100203"/>
                    <a:pt x="112903" y="178181"/>
                    <a:pt x="215392" y="204089"/>
                  </a:cubicBezTo>
                </a:path>
              </a:pathLst>
            </a:custGeom>
            <a:solidFill>
              <a:srgbClr val="8ed7e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7" name="Freeform 26"/>
            <p:cNvSpPr/>
            <p:nvPr/>
          </p:nvSpPr>
          <p:spPr>
            <a:xfrm>
              <a:off x="184680" y="7893000"/>
              <a:ext cx="334800" cy="212760"/>
            </a:xfrm>
            <a:custGeom>
              <a:avLst/>
              <a:gdLst>
                <a:gd name="textAreaLeft" fmla="*/ 0 w 334800"/>
                <a:gd name="textAreaRight" fmla="*/ 335160 w 334800"/>
                <a:gd name="textAreaTop" fmla="*/ 0 h 212760"/>
                <a:gd name="textAreaBottom" fmla="*/ 213120 h 212760"/>
              </a:gdLst>
              <a:ahLst/>
              <a:rect l="textAreaLeft" t="textAreaTop" r="textAreaRight" b="textAreaBottom"/>
              <a:pathLst>
                <a:path w="335153" h="213233">
                  <a:moveTo>
                    <a:pt x="215773" y="206629"/>
                  </a:moveTo>
                  <a:lnTo>
                    <a:pt x="326390" y="9144"/>
                  </a:lnTo>
                  <a:lnTo>
                    <a:pt x="330327" y="11303"/>
                  </a:lnTo>
                  <a:lnTo>
                    <a:pt x="330200" y="15875"/>
                  </a:lnTo>
                  <a:lnTo>
                    <a:pt x="4318" y="9144"/>
                  </a:lnTo>
                  <a:lnTo>
                    <a:pt x="4445" y="4572"/>
                  </a:lnTo>
                  <a:lnTo>
                    <a:pt x="8763" y="3175"/>
                  </a:lnTo>
                  <a:cubicBezTo>
                    <a:pt x="39497" y="101854"/>
                    <a:pt x="120015" y="178689"/>
                    <a:pt x="220853" y="204216"/>
                  </a:cubicBezTo>
                  <a:lnTo>
                    <a:pt x="219710" y="208661"/>
                  </a:lnTo>
                  <a:lnTo>
                    <a:pt x="215773" y="206502"/>
                  </a:lnTo>
                  <a:moveTo>
                    <a:pt x="223774" y="210947"/>
                  </a:moveTo>
                  <a:lnTo>
                    <a:pt x="221488" y="213233"/>
                  </a:lnTo>
                  <a:lnTo>
                    <a:pt x="219837" y="213233"/>
                  </a:lnTo>
                  <a:lnTo>
                    <a:pt x="218694" y="213106"/>
                  </a:lnTo>
                  <a:cubicBezTo>
                    <a:pt x="114681" y="186817"/>
                    <a:pt x="31750" y="107696"/>
                    <a:pt x="127" y="5969"/>
                  </a:cubicBezTo>
                  <a:lnTo>
                    <a:pt x="0" y="3048"/>
                  </a:lnTo>
                  <a:lnTo>
                    <a:pt x="3175" y="0"/>
                  </a:lnTo>
                  <a:lnTo>
                    <a:pt x="330581" y="6604"/>
                  </a:lnTo>
                  <a:cubicBezTo>
                    <a:pt x="332232" y="6604"/>
                    <a:pt x="333629" y="7493"/>
                    <a:pt x="334391" y="8890"/>
                  </a:cubicBezTo>
                  <a:lnTo>
                    <a:pt x="335153" y="11938"/>
                  </a:lnTo>
                  <a:lnTo>
                    <a:pt x="223774" y="2108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" name="Freeform 27"/>
            <p:cNvSpPr/>
            <p:nvPr/>
          </p:nvSpPr>
          <p:spPr>
            <a:xfrm>
              <a:off x="676800" y="7457040"/>
              <a:ext cx="114840" cy="114840"/>
            </a:xfrm>
            <a:custGeom>
              <a:avLst/>
              <a:gdLst>
                <a:gd name="textAreaLeft" fmla="*/ 0 w 114840"/>
                <a:gd name="textAreaRight" fmla="*/ 115200 w 114840"/>
                <a:gd name="textAreaTop" fmla="*/ 0 h 114840"/>
                <a:gd name="textAreaBottom" fmla="*/ 115200 h 114840"/>
              </a:gdLst>
              <a:ahLst/>
              <a:rect l="textAreaLeft" t="textAreaTop" r="textAreaRight" b="textAreaBottom"/>
              <a:pathLst>
                <a:path w="115316" h="115189">
                  <a:moveTo>
                    <a:pt x="57658" y="0"/>
                  </a:moveTo>
                  <a:cubicBezTo>
                    <a:pt x="57658" y="127"/>
                    <a:pt x="57658" y="254"/>
                    <a:pt x="57658" y="381"/>
                  </a:cubicBezTo>
                  <a:cubicBezTo>
                    <a:pt x="57658" y="254"/>
                    <a:pt x="57658" y="127"/>
                    <a:pt x="57658" y="0"/>
                  </a:cubicBezTo>
                  <a:close/>
                  <a:moveTo>
                    <a:pt x="57658" y="381"/>
                  </a:moveTo>
                  <a:cubicBezTo>
                    <a:pt x="58674" y="55753"/>
                    <a:pt x="7366" y="57531"/>
                    <a:pt x="762" y="57531"/>
                  </a:cubicBezTo>
                  <a:cubicBezTo>
                    <a:pt x="254" y="57531"/>
                    <a:pt x="0" y="57531"/>
                    <a:pt x="0" y="57531"/>
                  </a:cubicBezTo>
                  <a:cubicBezTo>
                    <a:pt x="0" y="57531"/>
                    <a:pt x="57023" y="62611"/>
                    <a:pt x="57658" y="115189"/>
                  </a:cubicBezTo>
                  <a:cubicBezTo>
                    <a:pt x="57658" y="62611"/>
                    <a:pt x="115316" y="57531"/>
                    <a:pt x="115316" y="57531"/>
                  </a:cubicBezTo>
                  <a:cubicBezTo>
                    <a:pt x="115316" y="57531"/>
                    <a:pt x="115189" y="57531"/>
                    <a:pt x="114808" y="57531"/>
                  </a:cubicBezTo>
                  <a:cubicBezTo>
                    <a:pt x="109347" y="57531"/>
                    <a:pt x="58928" y="56007"/>
                    <a:pt x="57658" y="381"/>
                  </a:cubicBezTo>
                  <a:close/>
                </a:path>
              </a:pathLst>
            </a:custGeom>
            <a:solidFill>
              <a:srgbClr val="37c9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09" name="Freeform 28"/>
            <p:cNvSpPr/>
            <p:nvPr/>
          </p:nvSpPr>
          <p:spPr>
            <a:xfrm>
              <a:off x="750960" y="7528680"/>
              <a:ext cx="63000" cy="63000"/>
            </a:xfrm>
            <a:custGeom>
              <a:avLst/>
              <a:gdLst>
                <a:gd name="textAreaLeft" fmla="*/ 0 w 63000"/>
                <a:gd name="textAreaRight" fmla="*/ 63360 w 63000"/>
                <a:gd name="textAreaTop" fmla="*/ 0 h 63000"/>
                <a:gd name="textAreaBottom" fmla="*/ 63360 h 63000"/>
              </a:gdLst>
              <a:ahLst/>
              <a:rect l="textAreaLeft" t="textAreaTop" r="textAreaRight" b="textAreaBottom"/>
              <a:pathLst>
                <a:path w="63246" h="63246">
                  <a:moveTo>
                    <a:pt x="31623" y="63246"/>
                  </a:moveTo>
                  <a:cubicBezTo>
                    <a:pt x="31242" y="34417"/>
                    <a:pt x="0" y="31623"/>
                    <a:pt x="0" y="31623"/>
                  </a:cubicBezTo>
                  <a:cubicBezTo>
                    <a:pt x="0" y="31623"/>
                    <a:pt x="32385" y="32766"/>
                    <a:pt x="31623" y="0"/>
                  </a:cubicBezTo>
                  <a:cubicBezTo>
                    <a:pt x="32131" y="32639"/>
                    <a:pt x="63246" y="31623"/>
                    <a:pt x="63246" y="31623"/>
                  </a:cubicBezTo>
                  <a:cubicBezTo>
                    <a:pt x="63246" y="31623"/>
                    <a:pt x="31623" y="34417"/>
                    <a:pt x="31623" y="63246"/>
                  </a:cubicBezTo>
                </a:path>
              </a:pathLst>
            </a:custGeom>
            <a:solidFill>
              <a:srgbClr val="37c9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0" name="Freeform 29"/>
            <p:cNvSpPr/>
            <p:nvPr/>
          </p:nvSpPr>
          <p:spPr>
            <a:xfrm>
              <a:off x="763920" y="7471080"/>
              <a:ext cx="35280" cy="35280"/>
            </a:xfrm>
            <a:custGeom>
              <a:avLst/>
              <a:gdLst>
                <a:gd name="textAreaLeft" fmla="*/ 0 w 35280"/>
                <a:gd name="textAreaRight" fmla="*/ 35640 w 35280"/>
                <a:gd name="textAreaTop" fmla="*/ 0 h 35280"/>
                <a:gd name="textAreaBottom" fmla="*/ 35640 h 35280"/>
              </a:gdLst>
              <a:ahLst/>
              <a:rect l="textAreaLeft" t="textAreaTop" r="textAreaRight" b="textAreaBottom"/>
              <a:pathLst>
                <a:path w="35814" h="35814">
                  <a:moveTo>
                    <a:pt x="17780" y="35814"/>
                  </a:moveTo>
                  <a:lnTo>
                    <a:pt x="0" y="17907"/>
                  </a:lnTo>
                  <a:cubicBezTo>
                    <a:pt x="0" y="17907"/>
                    <a:pt x="18288" y="18542"/>
                    <a:pt x="17907" y="0"/>
                  </a:cubicBezTo>
                  <a:lnTo>
                    <a:pt x="35814" y="17907"/>
                  </a:lnTo>
                  <a:cubicBezTo>
                    <a:pt x="35814" y="17907"/>
                    <a:pt x="17907" y="19558"/>
                    <a:pt x="17907" y="35814"/>
                  </a:cubicBezTo>
                </a:path>
              </a:pathLst>
            </a:custGeom>
            <a:solidFill>
              <a:srgbClr val="37c9e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9360" bIns="-936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1" name="Group 30"/>
          <p:cNvGrpSpPr/>
          <p:nvPr/>
        </p:nvGrpSpPr>
        <p:grpSpPr>
          <a:xfrm>
            <a:off x="4713840" y="5092560"/>
            <a:ext cx="1656000" cy="1241280"/>
            <a:chOff x="4713840" y="5092560"/>
            <a:chExt cx="1656000" cy="1241280"/>
          </a:xfrm>
        </p:grpSpPr>
        <p:sp>
          <p:nvSpPr>
            <p:cNvPr id="112" name="Freeform 31"/>
            <p:cNvSpPr/>
            <p:nvPr/>
          </p:nvSpPr>
          <p:spPr>
            <a:xfrm>
              <a:off x="4713840" y="5092560"/>
              <a:ext cx="1656000" cy="1241280"/>
            </a:xfrm>
            <a:custGeom>
              <a:avLst/>
              <a:gdLst>
                <a:gd name="textAreaLeft" fmla="*/ 0 w 1656000"/>
                <a:gd name="textAreaRight" fmla="*/ 1656360 w 1656000"/>
                <a:gd name="textAreaTop" fmla="*/ 0 h 1241280"/>
                <a:gd name="textAreaBottom" fmla="*/ 1241640 h 1241280"/>
              </a:gdLst>
              <a:ahLst/>
              <a:rect l="textAreaLeft" t="textAreaTop" r="textAreaRight" b="textAreaBottom"/>
              <a:pathLst>
                <a:path w="1656334" h="1241552">
                  <a:moveTo>
                    <a:pt x="1551432" y="183515"/>
                  </a:moveTo>
                  <a:lnTo>
                    <a:pt x="633222" y="183515"/>
                  </a:lnTo>
                  <a:lnTo>
                    <a:pt x="633222" y="31623"/>
                  </a:lnTo>
                  <a:cubicBezTo>
                    <a:pt x="633222" y="27432"/>
                    <a:pt x="632460" y="23368"/>
                    <a:pt x="630809" y="19558"/>
                  </a:cubicBezTo>
                  <a:lnTo>
                    <a:pt x="626872" y="12192"/>
                  </a:lnTo>
                  <a:lnTo>
                    <a:pt x="617474" y="3937"/>
                  </a:lnTo>
                  <a:cubicBezTo>
                    <a:pt x="609854" y="762"/>
                    <a:pt x="605790" y="0"/>
                    <a:pt x="601599" y="0"/>
                  </a:cubicBezTo>
                  <a:lnTo>
                    <a:pt x="31623" y="0"/>
                  </a:lnTo>
                  <a:cubicBezTo>
                    <a:pt x="27432" y="0"/>
                    <a:pt x="23368" y="762"/>
                    <a:pt x="19558" y="2413"/>
                  </a:cubicBezTo>
                  <a:lnTo>
                    <a:pt x="12192" y="6350"/>
                  </a:lnTo>
                  <a:lnTo>
                    <a:pt x="3937" y="15748"/>
                  </a:lnTo>
                  <a:cubicBezTo>
                    <a:pt x="762" y="23368"/>
                    <a:pt x="0" y="27432"/>
                    <a:pt x="0" y="31623"/>
                  </a:cubicBezTo>
                  <a:lnTo>
                    <a:pt x="0" y="1209929"/>
                  </a:lnTo>
                  <a:cubicBezTo>
                    <a:pt x="0" y="1214120"/>
                    <a:pt x="762" y="1218184"/>
                    <a:pt x="2413" y="1221994"/>
                  </a:cubicBezTo>
                  <a:lnTo>
                    <a:pt x="6350" y="1229233"/>
                  </a:lnTo>
                  <a:lnTo>
                    <a:pt x="15748" y="1237488"/>
                  </a:lnTo>
                  <a:cubicBezTo>
                    <a:pt x="23495" y="1240663"/>
                    <a:pt x="27559" y="1241552"/>
                    <a:pt x="31750" y="1241552"/>
                  </a:cubicBezTo>
                  <a:lnTo>
                    <a:pt x="601599" y="1241552"/>
                  </a:lnTo>
                  <a:cubicBezTo>
                    <a:pt x="605790" y="1241552"/>
                    <a:pt x="609854" y="1240790"/>
                    <a:pt x="613664" y="1239139"/>
                  </a:cubicBezTo>
                  <a:lnTo>
                    <a:pt x="621030" y="1235202"/>
                  </a:lnTo>
                  <a:lnTo>
                    <a:pt x="629285" y="1225804"/>
                  </a:lnTo>
                  <a:cubicBezTo>
                    <a:pt x="632460" y="1218057"/>
                    <a:pt x="633349" y="1213993"/>
                    <a:pt x="633349" y="1209802"/>
                  </a:cubicBezTo>
                  <a:lnTo>
                    <a:pt x="633349" y="987044"/>
                  </a:lnTo>
                  <a:lnTo>
                    <a:pt x="955421" y="987044"/>
                  </a:lnTo>
                  <a:cubicBezTo>
                    <a:pt x="950722" y="1021715"/>
                    <a:pt x="940943" y="1054862"/>
                    <a:pt x="926084" y="1086612"/>
                  </a:cubicBezTo>
                  <a:lnTo>
                    <a:pt x="900049" y="1098550"/>
                  </a:lnTo>
                  <a:cubicBezTo>
                    <a:pt x="892048" y="1103884"/>
                    <a:pt x="885063" y="1110488"/>
                    <a:pt x="879221" y="1118108"/>
                  </a:cubicBezTo>
                  <a:lnTo>
                    <a:pt x="865759" y="1143381"/>
                  </a:lnTo>
                  <a:cubicBezTo>
                    <a:pt x="862584" y="1152525"/>
                    <a:pt x="861060" y="1161923"/>
                    <a:pt x="861060" y="1171575"/>
                  </a:cubicBezTo>
                  <a:lnTo>
                    <a:pt x="861060" y="1209802"/>
                  </a:lnTo>
                  <a:cubicBezTo>
                    <a:pt x="861060" y="1213993"/>
                    <a:pt x="861822" y="1218057"/>
                    <a:pt x="863473" y="1221867"/>
                  </a:cubicBezTo>
                  <a:lnTo>
                    <a:pt x="867410" y="1229106"/>
                  </a:lnTo>
                  <a:lnTo>
                    <a:pt x="876808" y="1237361"/>
                  </a:lnTo>
                  <a:cubicBezTo>
                    <a:pt x="884555" y="1240536"/>
                    <a:pt x="888619" y="1241425"/>
                    <a:pt x="892810" y="1241425"/>
                  </a:cubicBezTo>
                  <a:lnTo>
                    <a:pt x="1193546" y="1241425"/>
                  </a:lnTo>
                  <a:cubicBezTo>
                    <a:pt x="1197737" y="1241425"/>
                    <a:pt x="1201801" y="1240663"/>
                    <a:pt x="1205611" y="1239012"/>
                  </a:cubicBezTo>
                  <a:lnTo>
                    <a:pt x="1212850" y="1235075"/>
                  </a:lnTo>
                  <a:lnTo>
                    <a:pt x="1221105" y="1225677"/>
                  </a:lnTo>
                  <a:cubicBezTo>
                    <a:pt x="1224280" y="1217930"/>
                    <a:pt x="1225169" y="1213866"/>
                    <a:pt x="1225169" y="1209675"/>
                  </a:cubicBezTo>
                  <a:lnTo>
                    <a:pt x="1225169" y="1171575"/>
                  </a:lnTo>
                  <a:cubicBezTo>
                    <a:pt x="1225169" y="1161923"/>
                    <a:pt x="1223645" y="1152525"/>
                    <a:pt x="1220470" y="1143254"/>
                  </a:cubicBezTo>
                  <a:lnTo>
                    <a:pt x="1207008" y="1117981"/>
                  </a:lnTo>
                  <a:cubicBezTo>
                    <a:pt x="1201166" y="1110234"/>
                    <a:pt x="1194181" y="1103757"/>
                    <a:pt x="1186180" y="1098296"/>
                  </a:cubicBezTo>
                  <a:lnTo>
                    <a:pt x="1160145" y="1086358"/>
                  </a:lnTo>
                  <a:cubicBezTo>
                    <a:pt x="1145286" y="1054608"/>
                    <a:pt x="1135507" y="1021461"/>
                    <a:pt x="1130808" y="986790"/>
                  </a:cubicBezTo>
                  <a:lnTo>
                    <a:pt x="1551305" y="986790"/>
                  </a:lnTo>
                  <a:cubicBezTo>
                    <a:pt x="1558163" y="986790"/>
                    <a:pt x="1565021" y="986155"/>
                    <a:pt x="1571752" y="984758"/>
                  </a:cubicBezTo>
                  <a:lnTo>
                    <a:pt x="1585087" y="981456"/>
                  </a:lnTo>
                  <a:cubicBezTo>
                    <a:pt x="1597787" y="976122"/>
                    <a:pt x="1603883" y="972947"/>
                    <a:pt x="1609598" y="969137"/>
                  </a:cubicBezTo>
                  <a:lnTo>
                    <a:pt x="1620647" y="961009"/>
                  </a:lnTo>
                  <a:cubicBezTo>
                    <a:pt x="1630426" y="951230"/>
                    <a:pt x="1634744" y="946023"/>
                    <a:pt x="1638554" y="940308"/>
                  </a:cubicBezTo>
                  <a:lnTo>
                    <a:pt x="1645666" y="928497"/>
                  </a:lnTo>
                  <a:cubicBezTo>
                    <a:pt x="1651000" y="915797"/>
                    <a:pt x="1652905" y="909193"/>
                    <a:pt x="1654302" y="902462"/>
                  </a:cubicBezTo>
                  <a:lnTo>
                    <a:pt x="1656334" y="888873"/>
                  </a:lnTo>
                  <a:lnTo>
                    <a:pt x="1656334" y="288290"/>
                  </a:lnTo>
                  <a:cubicBezTo>
                    <a:pt x="1656334" y="281432"/>
                    <a:pt x="1655572" y="274574"/>
                    <a:pt x="1654302" y="267843"/>
                  </a:cubicBezTo>
                  <a:lnTo>
                    <a:pt x="1651000" y="254508"/>
                  </a:lnTo>
                  <a:cubicBezTo>
                    <a:pt x="1645666" y="241808"/>
                    <a:pt x="1642491" y="235839"/>
                    <a:pt x="1638681" y="230124"/>
                  </a:cubicBezTo>
                  <a:lnTo>
                    <a:pt x="1630553" y="219075"/>
                  </a:lnTo>
                  <a:cubicBezTo>
                    <a:pt x="1620774" y="209423"/>
                    <a:pt x="1615567" y="204978"/>
                    <a:pt x="1609852" y="201168"/>
                  </a:cubicBezTo>
                  <a:lnTo>
                    <a:pt x="1598041" y="194183"/>
                  </a:lnTo>
                  <a:cubicBezTo>
                    <a:pt x="1585341" y="188976"/>
                    <a:pt x="1578737" y="186944"/>
                    <a:pt x="1572006" y="185547"/>
                  </a:cubicBezTo>
                  <a:lnTo>
                    <a:pt x="1558417" y="183515"/>
                  </a:lnTo>
                  <a:close/>
                  <a:moveTo>
                    <a:pt x="1551432" y="246888"/>
                  </a:moveTo>
                  <a:lnTo>
                    <a:pt x="1562227" y="247904"/>
                  </a:lnTo>
                  <a:cubicBezTo>
                    <a:pt x="1572387" y="252095"/>
                    <a:pt x="1576832" y="255143"/>
                    <a:pt x="1580769" y="259080"/>
                  </a:cubicBezTo>
                  <a:lnTo>
                    <a:pt x="1587627" y="267462"/>
                  </a:lnTo>
                  <a:cubicBezTo>
                    <a:pt x="1591818" y="277622"/>
                    <a:pt x="1592961" y="282956"/>
                    <a:pt x="1592961" y="288417"/>
                  </a:cubicBezTo>
                  <a:lnTo>
                    <a:pt x="1592961" y="769366"/>
                  </a:lnTo>
                  <a:lnTo>
                    <a:pt x="633222" y="769366"/>
                  </a:lnTo>
                  <a:lnTo>
                    <a:pt x="633222" y="246888"/>
                  </a:lnTo>
                  <a:lnTo>
                    <a:pt x="1551432" y="246888"/>
                  </a:lnTo>
                  <a:close/>
                  <a:moveTo>
                    <a:pt x="569976" y="1178306"/>
                  </a:moveTo>
                  <a:lnTo>
                    <a:pt x="63373" y="1178306"/>
                  </a:lnTo>
                  <a:lnTo>
                    <a:pt x="63373" y="63373"/>
                  </a:lnTo>
                  <a:lnTo>
                    <a:pt x="569976" y="63373"/>
                  </a:lnTo>
                  <a:lnTo>
                    <a:pt x="569976" y="1178433"/>
                  </a:lnTo>
                  <a:close/>
                  <a:moveTo>
                    <a:pt x="1161923" y="1178306"/>
                  </a:moveTo>
                  <a:lnTo>
                    <a:pt x="924433" y="1178306"/>
                  </a:lnTo>
                  <a:lnTo>
                    <a:pt x="924433" y="1171448"/>
                  </a:lnTo>
                  <a:lnTo>
                    <a:pt x="925068" y="1164971"/>
                  </a:lnTo>
                  <a:lnTo>
                    <a:pt x="929386" y="1156081"/>
                  </a:lnTo>
                  <a:lnTo>
                    <a:pt x="936752" y="1149604"/>
                  </a:lnTo>
                  <a:lnTo>
                    <a:pt x="946023" y="1146429"/>
                  </a:lnTo>
                  <a:lnTo>
                    <a:pt x="1136777" y="1146429"/>
                  </a:lnTo>
                  <a:cubicBezTo>
                    <a:pt x="1140079" y="1146429"/>
                    <a:pt x="1143254" y="1147064"/>
                    <a:pt x="1146302" y="1148334"/>
                  </a:cubicBezTo>
                  <a:lnTo>
                    <a:pt x="1152017" y="1151382"/>
                  </a:lnTo>
                  <a:lnTo>
                    <a:pt x="1158494" y="1158748"/>
                  </a:lnTo>
                  <a:lnTo>
                    <a:pt x="1161669" y="1168019"/>
                  </a:lnTo>
                  <a:lnTo>
                    <a:pt x="1161669" y="1178179"/>
                  </a:lnTo>
                  <a:close/>
                  <a:moveTo>
                    <a:pt x="1090676" y="1083310"/>
                  </a:moveTo>
                  <a:lnTo>
                    <a:pt x="995934" y="1083310"/>
                  </a:lnTo>
                  <a:cubicBezTo>
                    <a:pt x="1008126" y="1052322"/>
                    <a:pt x="1015746" y="1020191"/>
                    <a:pt x="1018921" y="986917"/>
                  </a:cubicBezTo>
                  <a:lnTo>
                    <a:pt x="1067308" y="986917"/>
                  </a:lnTo>
                  <a:cubicBezTo>
                    <a:pt x="1070483" y="1020064"/>
                    <a:pt x="1078230" y="1052195"/>
                    <a:pt x="1090295" y="1083310"/>
                  </a:cubicBezTo>
                  <a:lnTo>
                    <a:pt x="1090549" y="1083310"/>
                  </a:lnTo>
                  <a:close/>
                  <a:moveTo>
                    <a:pt x="1551559" y="923671"/>
                  </a:moveTo>
                  <a:lnTo>
                    <a:pt x="633222" y="923671"/>
                  </a:lnTo>
                  <a:lnTo>
                    <a:pt x="633222" y="832612"/>
                  </a:lnTo>
                  <a:lnTo>
                    <a:pt x="1593215" y="832612"/>
                  </a:lnTo>
                  <a:lnTo>
                    <a:pt x="1593215" y="882142"/>
                  </a:lnTo>
                  <a:cubicBezTo>
                    <a:pt x="1593215" y="887730"/>
                    <a:pt x="1592199" y="892937"/>
                    <a:pt x="1590040" y="898144"/>
                  </a:cubicBezTo>
                  <a:lnTo>
                    <a:pt x="1584833" y="907796"/>
                  </a:lnTo>
                  <a:cubicBezTo>
                    <a:pt x="1576959" y="915543"/>
                    <a:pt x="1572514" y="918591"/>
                    <a:pt x="1567307" y="920623"/>
                  </a:cubicBezTo>
                  <a:lnTo>
                    <a:pt x="1556893" y="923798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3" name="Freeform 32"/>
            <p:cNvSpPr/>
            <p:nvPr/>
          </p:nvSpPr>
          <p:spPr>
            <a:xfrm>
              <a:off x="5700960" y="5936040"/>
              <a:ext cx="111600" cy="63000"/>
            </a:xfrm>
            <a:custGeom>
              <a:avLst/>
              <a:gdLst>
                <a:gd name="textAreaLeft" fmla="*/ 0 w 111600"/>
                <a:gd name="textAreaRight" fmla="*/ 111960 w 111600"/>
                <a:gd name="textAreaTop" fmla="*/ 0 h 63000"/>
                <a:gd name="textAreaBottom" fmla="*/ 63360 h 63000"/>
              </a:gdLst>
              <a:ahLst/>
              <a:rect l="textAreaLeft" t="textAreaTop" r="textAreaRight" b="textAreaBottom"/>
              <a:pathLst>
                <a:path w="111887" h="63373">
                  <a:moveTo>
                    <a:pt x="80391" y="0"/>
                  </a:moveTo>
                  <a:lnTo>
                    <a:pt x="31623" y="0"/>
                  </a:lnTo>
                  <a:cubicBezTo>
                    <a:pt x="27432" y="0"/>
                    <a:pt x="23368" y="762"/>
                    <a:pt x="19558" y="2413"/>
                  </a:cubicBezTo>
                  <a:lnTo>
                    <a:pt x="12319" y="6350"/>
                  </a:lnTo>
                  <a:lnTo>
                    <a:pt x="4064" y="15748"/>
                  </a:lnTo>
                  <a:cubicBezTo>
                    <a:pt x="889" y="23495"/>
                    <a:pt x="0" y="27559"/>
                    <a:pt x="0" y="31750"/>
                  </a:cubicBezTo>
                  <a:lnTo>
                    <a:pt x="762" y="40005"/>
                  </a:lnTo>
                  <a:lnTo>
                    <a:pt x="6223" y="51181"/>
                  </a:lnTo>
                  <a:cubicBezTo>
                    <a:pt x="12192" y="57150"/>
                    <a:pt x="15621" y="59436"/>
                    <a:pt x="19431" y="60960"/>
                  </a:cubicBezTo>
                  <a:lnTo>
                    <a:pt x="27305" y="63373"/>
                  </a:lnTo>
                  <a:lnTo>
                    <a:pt x="80264" y="63373"/>
                  </a:lnTo>
                  <a:cubicBezTo>
                    <a:pt x="84455" y="63373"/>
                    <a:pt x="88519" y="62611"/>
                    <a:pt x="92329" y="60960"/>
                  </a:cubicBezTo>
                  <a:lnTo>
                    <a:pt x="99568" y="57023"/>
                  </a:lnTo>
                  <a:lnTo>
                    <a:pt x="107823" y="47625"/>
                  </a:lnTo>
                  <a:cubicBezTo>
                    <a:pt x="110998" y="39878"/>
                    <a:pt x="111887" y="35814"/>
                    <a:pt x="111887" y="31623"/>
                  </a:cubicBezTo>
                  <a:lnTo>
                    <a:pt x="111125" y="23368"/>
                  </a:lnTo>
                  <a:lnTo>
                    <a:pt x="105664" y="12192"/>
                  </a:lnTo>
                  <a:cubicBezTo>
                    <a:pt x="99695" y="6223"/>
                    <a:pt x="96266" y="3937"/>
                    <a:pt x="92456" y="2413"/>
                  </a:cubicBezTo>
                  <a:lnTo>
                    <a:pt x="84582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4" name="Freeform 33"/>
            <p:cNvSpPr/>
            <p:nvPr/>
          </p:nvSpPr>
          <p:spPr>
            <a:xfrm>
              <a:off x="4930200" y="5958720"/>
              <a:ext cx="200160" cy="200160"/>
            </a:xfrm>
            <a:custGeom>
              <a:avLst/>
              <a:gdLst>
                <a:gd name="textAreaLeft" fmla="*/ 0 w 200160"/>
                <a:gd name="textAreaRight" fmla="*/ 200520 w 200160"/>
                <a:gd name="textAreaTop" fmla="*/ 0 h 200160"/>
                <a:gd name="textAreaBottom" fmla="*/ 200520 h 200160"/>
              </a:gdLst>
              <a:ahLst/>
              <a:rect l="textAreaLeft" t="textAreaTop" r="textAreaRight" b="textAreaBottom"/>
              <a:pathLst>
                <a:path w="200533" h="200660">
                  <a:moveTo>
                    <a:pt x="100203" y="127"/>
                  </a:moveTo>
                  <a:lnTo>
                    <a:pt x="87122" y="762"/>
                  </a:lnTo>
                  <a:cubicBezTo>
                    <a:pt x="74168" y="3302"/>
                    <a:pt x="67945" y="5207"/>
                    <a:pt x="61849" y="7747"/>
                  </a:cubicBezTo>
                  <a:lnTo>
                    <a:pt x="50038" y="13335"/>
                  </a:lnTo>
                  <a:cubicBezTo>
                    <a:pt x="39116" y="20701"/>
                    <a:pt x="34036" y="24765"/>
                    <a:pt x="29337" y="29464"/>
                  </a:cubicBezTo>
                  <a:lnTo>
                    <a:pt x="20574" y="39243"/>
                  </a:lnTo>
                  <a:cubicBezTo>
                    <a:pt x="13208" y="50165"/>
                    <a:pt x="10160" y="56007"/>
                    <a:pt x="7620" y="62103"/>
                  </a:cubicBezTo>
                  <a:lnTo>
                    <a:pt x="3175" y="74422"/>
                  </a:lnTo>
                  <a:cubicBezTo>
                    <a:pt x="635" y="87376"/>
                    <a:pt x="0" y="93853"/>
                    <a:pt x="0" y="100457"/>
                  </a:cubicBezTo>
                  <a:lnTo>
                    <a:pt x="635" y="113538"/>
                  </a:lnTo>
                  <a:cubicBezTo>
                    <a:pt x="3175" y="126492"/>
                    <a:pt x="5080" y="132715"/>
                    <a:pt x="7620" y="138811"/>
                  </a:cubicBezTo>
                  <a:lnTo>
                    <a:pt x="13208" y="150622"/>
                  </a:lnTo>
                  <a:cubicBezTo>
                    <a:pt x="20574" y="161544"/>
                    <a:pt x="24638" y="166624"/>
                    <a:pt x="29337" y="171323"/>
                  </a:cubicBezTo>
                  <a:lnTo>
                    <a:pt x="39116" y="180086"/>
                  </a:lnTo>
                  <a:cubicBezTo>
                    <a:pt x="50038" y="187452"/>
                    <a:pt x="55880" y="190500"/>
                    <a:pt x="61976" y="193040"/>
                  </a:cubicBezTo>
                  <a:lnTo>
                    <a:pt x="74295" y="197485"/>
                  </a:lnTo>
                  <a:cubicBezTo>
                    <a:pt x="87249" y="200025"/>
                    <a:pt x="93726" y="200660"/>
                    <a:pt x="100330" y="200660"/>
                  </a:cubicBezTo>
                  <a:lnTo>
                    <a:pt x="113411" y="200025"/>
                  </a:lnTo>
                  <a:cubicBezTo>
                    <a:pt x="126365" y="197485"/>
                    <a:pt x="132588" y="195580"/>
                    <a:pt x="138684" y="193040"/>
                  </a:cubicBezTo>
                  <a:lnTo>
                    <a:pt x="150495" y="187452"/>
                  </a:lnTo>
                  <a:cubicBezTo>
                    <a:pt x="161417" y="180086"/>
                    <a:pt x="166497" y="176022"/>
                    <a:pt x="171196" y="171323"/>
                  </a:cubicBezTo>
                  <a:lnTo>
                    <a:pt x="179959" y="161544"/>
                  </a:lnTo>
                  <a:cubicBezTo>
                    <a:pt x="187325" y="150622"/>
                    <a:pt x="190373" y="144780"/>
                    <a:pt x="192913" y="138684"/>
                  </a:cubicBezTo>
                  <a:lnTo>
                    <a:pt x="197358" y="126365"/>
                  </a:lnTo>
                  <a:cubicBezTo>
                    <a:pt x="199898" y="113411"/>
                    <a:pt x="200533" y="106934"/>
                    <a:pt x="200533" y="100330"/>
                  </a:cubicBezTo>
                  <a:lnTo>
                    <a:pt x="199898" y="87249"/>
                  </a:lnTo>
                  <a:cubicBezTo>
                    <a:pt x="197358" y="74295"/>
                    <a:pt x="195453" y="68072"/>
                    <a:pt x="192913" y="61976"/>
                  </a:cubicBezTo>
                  <a:lnTo>
                    <a:pt x="187325" y="50165"/>
                  </a:lnTo>
                  <a:cubicBezTo>
                    <a:pt x="179959" y="39243"/>
                    <a:pt x="175895" y="34163"/>
                    <a:pt x="171196" y="29464"/>
                  </a:cubicBezTo>
                  <a:lnTo>
                    <a:pt x="161417" y="20701"/>
                  </a:lnTo>
                  <a:cubicBezTo>
                    <a:pt x="150495" y="13335"/>
                    <a:pt x="144653" y="10287"/>
                    <a:pt x="138557" y="7747"/>
                  </a:cubicBezTo>
                  <a:lnTo>
                    <a:pt x="126238" y="3302"/>
                  </a:lnTo>
                  <a:cubicBezTo>
                    <a:pt x="113284" y="762"/>
                    <a:pt x="106807" y="127"/>
                    <a:pt x="100203" y="0"/>
                  </a:cubicBezTo>
                  <a:close/>
                  <a:moveTo>
                    <a:pt x="100203" y="137541"/>
                  </a:moveTo>
                  <a:lnTo>
                    <a:pt x="90551" y="136652"/>
                  </a:lnTo>
                  <a:cubicBezTo>
                    <a:pt x="81534" y="132842"/>
                    <a:pt x="77470" y="130175"/>
                    <a:pt x="74041" y="126746"/>
                  </a:cubicBezTo>
                  <a:lnTo>
                    <a:pt x="67945" y="119253"/>
                  </a:lnTo>
                  <a:cubicBezTo>
                    <a:pt x="64135" y="110236"/>
                    <a:pt x="63246" y="105410"/>
                    <a:pt x="63246" y="100584"/>
                  </a:cubicBezTo>
                  <a:lnTo>
                    <a:pt x="64135" y="90932"/>
                  </a:lnTo>
                  <a:cubicBezTo>
                    <a:pt x="67945" y="81915"/>
                    <a:pt x="70612" y="77851"/>
                    <a:pt x="74041" y="74422"/>
                  </a:cubicBezTo>
                  <a:lnTo>
                    <a:pt x="81534" y="68326"/>
                  </a:lnTo>
                  <a:cubicBezTo>
                    <a:pt x="90551" y="64516"/>
                    <a:pt x="95377" y="63627"/>
                    <a:pt x="100203" y="63627"/>
                  </a:cubicBezTo>
                  <a:lnTo>
                    <a:pt x="109855" y="64516"/>
                  </a:lnTo>
                  <a:cubicBezTo>
                    <a:pt x="118872" y="68326"/>
                    <a:pt x="122936" y="70993"/>
                    <a:pt x="126365" y="74422"/>
                  </a:cubicBezTo>
                  <a:lnTo>
                    <a:pt x="132461" y="81915"/>
                  </a:lnTo>
                  <a:cubicBezTo>
                    <a:pt x="136271" y="90932"/>
                    <a:pt x="137160" y="95758"/>
                    <a:pt x="137160" y="100584"/>
                  </a:cubicBezTo>
                  <a:lnTo>
                    <a:pt x="136144" y="110236"/>
                  </a:lnTo>
                  <a:cubicBezTo>
                    <a:pt x="132334" y="119253"/>
                    <a:pt x="129667" y="123317"/>
                    <a:pt x="126238" y="126746"/>
                  </a:cubicBezTo>
                  <a:lnTo>
                    <a:pt x="118745" y="132842"/>
                  </a:lnTo>
                  <a:cubicBezTo>
                    <a:pt x="109728" y="136652"/>
                    <a:pt x="104902" y="137541"/>
                    <a:pt x="100076" y="137541"/>
                  </a:cubicBez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5" name="Freeform 34"/>
            <p:cNvSpPr/>
            <p:nvPr/>
          </p:nvSpPr>
          <p:spPr>
            <a:xfrm>
              <a:off x="4808520" y="5209560"/>
              <a:ext cx="443160" cy="199440"/>
            </a:xfrm>
            <a:custGeom>
              <a:avLst/>
              <a:gdLst>
                <a:gd name="textAreaLeft" fmla="*/ 0 w 443160"/>
                <a:gd name="textAreaRight" fmla="*/ 443520 w 443160"/>
                <a:gd name="textAreaTop" fmla="*/ 0 h 199440"/>
                <a:gd name="textAreaBottom" fmla="*/ 199800 h 199440"/>
              </a:gdLst>
              <a:ahLst/>
              <a:rect l="textAreaLeft" t="textAreaTop" r="textAreaRight" b="textAreaBottom"/>
              <a:pathLst>
                <a:path w="443484" h="199898">
                  <a:moveTo>
                    <a:pt x="411734" y="127"/>
                  </a:moveTo>
                  <a:lnTo>
                    <a:pt x="31750" y="127"/>
                  </a:lnTo>
                  <a:cubicBezTo>
                    <a:pt x="27559" y="127"/>
                    <a:pt x="23495" y="889"/>
                    <a:pt x="19685" y="2540"/>
                  </a:cubicBezTo>
                  <a:lnTo>
                    <a:pt x="12319" y="6477"/>
                  </a:lnTo>
                  <a:lnTo>
                    <a:pt x="4064" y="15875"/>
                  </a:lnTo>
                  <a:cubicBezTo>
                    <a:pt x="889" y="23622"/>
                    <a:pt x="0" y="27686"/>
                    <a:pt x="0" y="31877"/>
                  </a:cubicBezTo>
                  <a:lnTo>
                    <a:pt x="0" y="168148"/>
                  </a:lnTo>
                  <a:cubicBezTo>
                    <a:pt x="0" y="172339"/>
                    <a:pt x="762" y="176403"/>
                    <a:pt x="2413" y="180213"/>
                  </a:cubicBezTo>
                  <a:lnTo>
                    <a:pt x="6350" y="187579"/>
                  </a:lnTo>
                  <a:lnTo>
                    <a:pt x="15748" y="195834"/>
                  </a:lnTo>
                  <a:cubicBezTo>
                    <a:pt x="23495" y="199009"/>
                    <a:pt x="27559" y="199898"/>
                    <a:pt x="31750" y="199898"/>
                  </a:cubicBezTo>
                  <a:lnTo>
                    <a:pt x="411734" y="199898"/>
                  </a:lnTo>
                  <a:cubicBezTo>
                    <a:pt x="415925" y="199898"/>
                    <a:pt x="419989" y="199136"/>
                    <a:pt x="423799" y="197485"/>
                  </a:cubicBezTo>
                  <a:lnTo>
                    <a:pt x="431165" y="193548"/>
                  </a:lnTo>
                  <a:lnTo>
                    <a:pt x="439420" y="184150"/>
                  </a:lnTo>
                  <a:cubicBezTo>
                    <a:pt x="442595" y="176403"/>
                    <a:pt x="443484" y="172339"/>
                    <a:pt x="443484" y="168148"/>
                  </a:cubicBezTo>
                  <a:lnTo>
                    <a:pt x="443484" y="31750"/>
                  </a:lnTo>
                  <a:cubicBezTo>
                    <a:pt x="443484" y="27559"/>
                    <a:pt x="442722" y="23495"/>
                    <a:pt x="441071" y="19685"/>
                  </a:cubicBezTo>
                  <a:lnTo>
                    <a:pt x="437134" y="12319"/>
                  </a:lnTo>
                  <a:lnTo>
                    <a:pt x="427736" y="4064"/>
                  </a:lnTo>
                  <a:cubicBezTo>
                    <a:pt x="419989" y="889"/>
                    <a:pt x="415925" y="0"/>
                    <a:pt x="411734" y="0"/>
                  </a:cubicBezTo>
                  <a:close/>
                  <a:moveTo>
                    <a:pt x="380111" y="136525"/>
                  </a:moveTo>
                  <a:lnTo>
                    <a:pt x="63500" y="136525"/>
                  </a:lnTo>
                  <a:lnTo>
                    <a:pt x="63500" y="63373"/>
                  </a:lnTo>
                  <a:lnTo>
                    <a:pt x="380111" y="63373"/>
                  </a:lnTo>
                  <a:lnTo>
                    <a:pt x="380111" y="136398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6" name="Freeform 35"/>
            <p:cNvSpPr/>
            <p:nvPr/>
          </p:nvSpPr>
          <p:spPr>
            <a:xfrm>
              <a:off x="4808520" y="5547960"/>
              <a:ext cx="443160" cy="63000"/>
            </a:xfrm>
            <a:custGeom>
              <a:avLst/>
              <a:gdLst>
                <a:gd name="textAreaLeft" fmla="*/ 0 w 443160"/>
                <a:gd name="textAreaRight" fmla="*/ 443520 w 443160"/>
                <a:gd name="textAreaTop" fmla="*/ 0 h 63000"/>
                <a:gd name="textAreaBottom" fmla="*/ 63360 h 63000"/>
              </a:gdLst>
              <a:ahLst/>
              <a:rect l="textAreaLeft" t="textAreaTop" r="textAreaRight" b="textAreaBottom"/>
              <a:pathLst>
                <a:path w="443484" h="63373">
                  <a:moveTo>
                    <a:pt x="411734" y="0"/>
                  </a:moveTo>
                  <a:lnTo>
                    <a:pt x="31750" y="0"/>
                  </a:lnTo>
                  <a:cubicBezTo>
                    <a:pt x="27559" y="0"/>
                    <a:pt x="23495" y="762"/>
                    <a:pt x="19685" y="2413"/>
                  </a:cubicBezTo>
                  <a:lnTo>
                    <a:pt x="12319" y="6350"/>
                  </a:lnTo>
                  <a:lnTo>
                    <a:pt x="4064" y="15748"/>
                  </a:lnTo>
                  <a:cubicBezTo>
                    <a:pt x="889" y="23495"/>
                    <a:pt x="0" y="27559"/>
                    <a:pt x="0" y="31750"/>
                  </a:cubicBezTo>
                  <a:lnTo>
                    <a:pt x="762" y="40005"/>
                  </a:lnTo>
                  <a:lnTo>
                    <a:pt x="6223" y="51181"/>
                  </a:lnTo>
                  <a:cubicBezTo>
                    <a:pt x="12192" y="57150"/>
                    <a:pt x="15621" y="59436"/>
                    <a:pt x="19431" y="60960"/>
                  </a:cubicBezTo>
                  <a:lnTo>
                    <a:pt x="27305" y="63373"/>
                  </a:lnTo>
                  <a:lnTo>
                    <a:pt x="411734" y="63373"/>
                  </a:lnTo>
                  <a:cubicBezTo>
                    <a:pt x="415925" y="63373"/>
                    <a:pt x="419989" y="62611"/>
                    <a:pt x="423799" y="60960"/>
                  </a:cubicBezTo>
                  <a:lnTo>
                    <a:pt x="431165" y="57023"/>
                  </a:lnTo>
                  <a:lnTo>
                    <a:pt x="439420" y="47625"/>
                  </a:lnTo>
                  <a:cubicBezTo>
                    <a:pt x="442595" y="39878"/>
                    <a:pt x="443484" y="35814"/>
                    <a:pt x="443484" y="31623"/>
                  </a:cubicBezTo>
                  <a:lnTo>
                    <a:pt x="442722" y="23368"/>
                  </a:lnTo>
                  <a:lnTo>
                    <a:pt x="437261" y="12192"/>
                  </a:lnTo>
                  <a:cubicBezTo>
                    <a:pt x="431292" y="6223"/>
                    <a:pt x="427863" y="3937"/>
                    <a:pt x="424053" y="2413"/>
                  </a:cubicBezTo>
                  <a:lnTo>
                    <a:pt x="416179" y="0"/>
                  </a:lnTo>
                  <a:lnTo>
                    <a:pt x="411988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7" name="Group 36"/>
          <p:cNvGrpSpPr/>
          <p:nvPr/>
        </p:nvGrpSpPr>
        <p:grpSpPr>
          <a:xfrm>
            <a:off x="4814640" y="3582000"/>
            <a:ext cx="1447920" cy="1241640"/>
            <a:chOff x="4814640" y="3582000"/>
            <a:chExt cx="1447920" cy="1241640"/>
          </a:xfrm>
        </p:grpSpPr>
        <p:sp>
          <p:nvSpPr>
            <p:cNvPr id="118" name="Freeform 37"/>
            <p:cNvSpPr/>
            <p:nvPr/>
          </p:nvSpPr>
          <p:spPr>
            <a:xfrm>
              <a:off x="4824360" y="3582000"/>
              <a:ext cx="143640" cy="686160"/>
            </a:xfrm>
            <a:custGeom>
              <a:avLst/>
              <a:gdLst>
                <a:gd name="textAreaLeft" fmla="*/ 0 w 143640"/>
                <a:gd name="textAreaRight" fmla="*/ 144000 w 143640"/>
                <a:gd name="textAreaTop" fmla="*/ 0 h 686160"/>
                <a:gd name="textAreaBottom" fmla="*/ 686520 h 686160"/>
              </a:gdLst>
              <a:ahLst/>
              <a:rect l="textAreaLeft" t="textAreaTop" r="textAreaRight" b="textAreaBottom"/>
              <a:pathLst>
                <a:path w="143891" h="686562">
                  <a:moveTo>
                    <a:pt x="0" y="0"/>
                  </a:moveTo>
                  <a:lnTo>
                    <a:pt x="92456" y="686562"/>
                  </a:lnTo>
                  <a:lnTo>
                    <a:pt x="143891" y="679577"/>
                  </a:lnTo>
                  <a:lnTo>
                    <a:pt x="53086" y="5842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9" name="Freeform 38"/>
            <p:cNvSpPr/>
            <p:nvPr/>
          </p:nvSpPr>
          <p:spPr>
            <a:xfrm>
              <a:off x="5491080" y="3969360"/>
              <a:ext cx="103320" cy="103320"/>
            </a:xfrm>
            <a:custGeom>
              <a:avLst/>
              <a:gdLst>
                <a:gd name="textAreaLeft" fmla="*/ 0 w 103320"/>
                <a:gd name="textAreaRight" fmla="*/ 103680 w 103320"/>
                <a:gd name="textAreaTop" fmla="*/ 0 h 103320"/>
                <a:gd name="textAreaBottom" fmla="*/ 103680 h 103320"/>
              </a:gdLst>
              <a:ahLst/>
              <a:rect l="textAreaLeft" t="textAreaTop" r="textAreaRight" b="textAreaBottom"/>
              <a:pathLst>
                <a:path w="103632" h="103632">
                  <a:moveTo>
                    <a:pt x="103632" y="51943"/>
                  </a:moveTo>
                  <a:lnTo>
                    <a:pt x="103251" y="58674"/>
                  </a:lnTo>
                  <a:lnTo>
                    <a:pt x="100965" y="68580"/>
                  </a:lnTo>
                  <a:lnTo>
                    <a:pt x="96774" y="77851"/>
                  </a:lnTo>
                  <a:lnTo>
                    <a:pt x="90805" y="86106"/>
                  </a:lnTo>
                  <a:lnTo>
                    <a:pt x="83312" y="93091"/>
                  </a:lnTo>
                  <a:lnTo>
                    <a:pt x="74676" y="98425"/>
                  </a:lnTo>
                  <a:lnTo>
                    <a:pt x="65151" y="101981"/>
                  </a:lnTo>
                  <a:lnTo>
                    <a:pt x="55118" y="103632"/>
                  </a:lnTo>
                  <a:lnTo>
                    <a:pt x="44958" y="103251"/>
                  </a:lnTo>
                  <a:lnTo>
                    <a:pt x="35052" y="100965"/>
                  </a:lnTo>
                  <a:lnTo>
                    <a:pt x="25781" y="96774"/>
                  </a:lnTo>
                  <a:lnTo>
                    <a:pt x="17526" y="90805"/>
                  </a:lnTo>
                  <a:lnTo>
                    <a:pt x="10541" y="83312"/>
                  </a:lnTo>
                  <a:lnTo>
                    <a:pt x="5207" y="74676"/>
                  </a:lnTo>
                  <a:lnTo>
                    <a:pt x="1651" y="65151"/>
                  </a:lnTo>
                  <a:lnTo>
                    <a:pt x="0" y="55118"/>
                  </a:lnTo>
                  <a:lnTo>
                    <a:pt x="381" y="44958"/>
                  </a:lnTo>
                  <a:lnTo>
                    <a:pt x="2667" y="35052"/>
                  </a:lnTo>
                  <a:lnTo>
                    <a:pt x="6858" y="25781"/>
                  </a:lnTo>
                  <a:lnTo>
                    <a:pt x="12827" y="17526"/>
                  </a:lnTo>
                  <a:lnTo>
                    <a:pt x="20320" y="10541"/>
                  </a:lnTo>
                  <a:lnTo>
                    <a:pt x="28956" y="5207"/>
                  </a:lnTo>
                  <a:lnTo>
                    <a:pt x="38481" y="1651"/>
                  </a:lnTo>
                  <a:lnTo>
                    <a:pt x="48514" y="0"/>
                  </a:lnTo>
                  <a:lnTo>
                    <a:pt x="58674" y="381"/>
                  </a:lnTo>
                  <a:lnTo>
                    <a:pt x="68580" y="2667"/>
                  </a:lnTo>
                  <a:lnTo>
                    <a:pt x="77851" y="6858"/>
                  </a:lnTo>
                  <a:lnTo>
                    <a:pt x="86106" y="12827"/>
                  </a:lnTo>
                  <a:lnTo>
                    <a:pt x="93091" y="20320"/>
                  </a:lnTo>
                  <a:lnTo>
                    <a:pt x="98425" y="28956"/>
                  </a:lnTo>
                  <a:lnTo>
                    <a:pt x="101981" y="38481"/>
                  </a:lnTo>
                  <a:lnTo>
                    <a:pt x="103632" y="48514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0" name="Freeform 39"/>
            <p:cNvSpPr/>
            <p:nvPr/>
          </p:nvSpPr>
          <p:spPr>
            <a:xfrm>
              <a:off x="6115680" y="3585600"/>
              <a:ext cx="146880" cy="685800"/>
            </a:xfrm>
            <a:custGeom>
              <a:avLst/>
              <a:gdLst>
                <a:gd name="textAreaLeft" fmla="*/ 0 w 146880"/>
                <a:gd name="textAreaRight" fmla="*/ 147240 w 146880"/>
                <a:gd name="textAreaTop" fmla="*/ 0 h 685800"/>
                <a:gd name="textAreaBottom" fmla="*/ 686160 h 685800"/>
              </a:gdLst>
              <a:ahLst/>
              <a:rect l="textAreaLeft" t="textAreaTop" r="textAreaRight" b="textAreaBottom"/>
              <a:pathLst>
                <a:path w="147193" h="686181">
                  <a:moveTo>
                    <a:pt x="146177" y="0"/>
                  </a:moveTo>
                  <a:lnTo>
                    <a:pt x="94107" y="5588"/>
                  </a:lnTo>
                  <a:lnTo>
                    <a:pt x="0" y="678942"/>
                  </a:lnTo>
                  <a:lnTo>
                    <a:pt x="51308" y="686181"/>
                  </a:lnTo>
                  <a:lnTo>
                    <a:pt x="147193" y="127"/>
                  </a:lnTo>
                  <a:lnTo>
                    <a:pt x="146050" y="127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1" name="Freeform 40"/>
            <p:cNvSpPr/>
            <p:nvPr/>
          </p:nvSpPr>
          <p:spPr>
            <a:xfrm>
              <a:off x="5779080" y="3654000"/>
              <a:ext cx="118800" cy="602280"/>
            </a:xfrm>
            <a:custGeom>
              <a:avLst/>
              <a:gdLst>
                <a:gd name="textAreaLeft" fmla="*/ 0 w 118800"/>
                <a:gd name="textAreaRight" fmla="*/ 119160 w 118800"/>
                <a:gd name="textAreaTop" fmla="*/ 0 h 602280"/>
                <a:gd name="textAreaBottom" fmla="*/ 602640 h 602280"/>
              </a:gdLst>
              <a:ahLst/>
              <a:rect l="textAreaLeft" t="textAreaTop" r="textAreaRight" b="textAreaBottom"/>
              <a:pathLst>
                <a:path w="118999" h="602488">
                  <a:moveTo>
                    <a:pt x="118999" y="0"/>
                  </a:moveTo>
                  <a:lnTo>
                    <a:pt x="64516" y="19939"/>
                  </a:lnTo>
                  <a:lnTo>
                    <a:pt x="0" y="596646"/>
                  </a:lnTo>
                  <a:lnTo>
                    <a:pt x="51562" y="602488"/>
                  </a:lnTo>
                  <a:lnTo>
                    <a:pt x="118999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2" name="Freeform 41"/>
            <p:cNvSpPr/>
            <p:nvPr/>
          </p:nvSpPr>
          <p:spPr>
            <a:xfrm>
              <a:off x="5618880" y="4617720"/>
              <a:ext cx="51480" cy="5148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51480"/>
                <a:gd name="textAreaBottom" fmla="*/ 51840 h 51480"/>
              </a:gdLst>
              <a:ahLst/>
              <a:rect l="textAreaLeft" t="textAreaTop" r="textAreaRight" b="textAreaBottom"/>
              <a:pathLst>
                <a:path w="51943" h="51943">
                  <a:moveTo>
                    <a:pt x="127" y="0"/>
                  </a:moveTo>
                  <a:lnTo>
                    <a:pt x="51943" y="127"/>
                  </a:lnTo>
                  <a:lnTo>
                    <a:pt x="51816" y="51943"/>
                  </a:lnTo>
                  <a:lnTo>
                    <a:pt x="0" y="51816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Freeform 42"/>
            <p:cNvSpPr/>
            <p:nvPr/>
          </p:nvSpPr>
          <p:spPr>
            <a:xfrm>
              <a:off x="5189040" y="3652200"/>
              <a:ext cx="115560" cy="602640"/>
            </a:xfrm>
            <a:custGeom>
              <a:avLst/>
              <a:gdLst>
                <a:gd name="textAreaLeft" fmla="*/ 0 w 115560"/>
                <a:gd name="textAreaRight" fmla="*/ 115920 w 115560"/>
                <a:gd name="textAreaTop" fmla="*/ 0 h 602640"/>
                <a:gd name="textAreaBottom" fmla="*/ 603000 h 602640"/>
              </a:gdLst>
              <a:ahLst/>
              <a:rect l="textAreaLeft" t="textAreaTop" r="textAreaRight" b="textAreaBottom"/>
              <a:pathLst>
                <a:path w="116078" h="602869">
                  <a:moveTo>
                    <a:pt x="116078" y="597408"/>
                  </a:moveTo>
                  <a:lnTo>
                    <a:pt x="54356" y="20320"/>
                  </a:lnTo>
                  <a:lnTo>
                    <a:pt x="0" y="0"/>
                  </a:lnTo>
                  <a:lnTo>
                    <a:pt x="64389" y="602869"/>
                  </a:lnTo>
                  <a:lnTo>
                    <a:pt x="115951" y="597408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Freeform 43"/>
            <p:cNvSpPr/>
            <p:nvPr/>
          </p:nvSpPr>
          <p:spPr>
            <a:xfrm>
              <a:off x="6033600" y="4618800"/>
              <a:ext cx="51480" cy="5148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51480"/>
                <a:gd name="textAreaBottom" fmla="*/ 51840 h 51480"/>
              </a:gdLst>
              <a:ahLst/>
              <a:rect l="textAreaLeft" t="textAreaTop" r="textAreaRight" b="textAreaBottom"/>
              <a:pathLst>
                <a:path w="51943" h="51943">
                  <a:moveTo>
                    <a:pt x="127" y="0"/>
                  </a:moveTo>
                  <a:lnTo>
                    <a:pt x="51943" y="127"/>
                  </a:lnTo>
                  <a:lnTo>
                    <a:pt x="51816" y="51943"/>
                  </a:lnTo>
                  <a:lnTo>
                    <a:pt x="0" y="51816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Freeform 44"/>
            <p:cNvSpPr/>
            <p:nvPr/>
          </p:nvSpPr>
          <p:spPr>
            <a:xfrm>
              <a:off x="4814640" y="4410360"/>
              <a:ext cx="1447920" cy="413280"/>
            </a:xfrm>
            <a:custGeom>
              <a:avLst/>
              <a:gdLst>
                <a:gd name="textAreaLeft" fmla="*/ 0 w 1447920"/>
                <a:gd name="textAreaRight" fmla="*/ 1448280 w 1447920"/>
                <a:gd name="textAreaTop" fmla="*/ 0 h 413280"/>
                <a:gd name="textAreaBottom" fmla="*/ 413640 h 413280"/>
              </a:gdLst>
              <a:ahLst/>
              <a:rect l="textAreaLeft" t="textAreaTop" r="textAreaRight" b="textAreaBottom"/>
              <a:pathLst>
                <a:path w="1448308" h="413512">
                  <a:moveTo>
                    <a:pt x="130175" y="225298"/>
                  </a:moveTo>
                  <a:lnTo>
                    <a:pt x="130175" y="225298"/>
                  </a:lnTo>
                  <a:lnTo>
                    <a:pt x="130175" y="225806"/>
                  </a:lnTo>
                  <a:cubicBezTo>
                    <a:pt x="130175" y="225679"/>
                    <a:pt x="130175" y="225552"/>
                    <a:pt x="130175" y="225298"/>
                  </a:cubicBezTo>
                  <a:cubicBezTo>
                    <a:pt x="130175" y="225298"/>
                    <a:pt x="130175" y="225298"/>
                    <a:pt x="130175" y="225298"/>
                  </a:cubicBezTo>
                  <a:close/>
                  <a:moveTo>
                    <a:pt x="181991" y="225425"/>
                  </a:moveTo>
                  <a:cubicBezTo>
                    <a:pt x="181991" y="225425"/>
                    <a:pt x="181991" y="225425"/>
                    <a:pt x="181991" y="225425"/>
                  </a:cubicBezTo>
                  <a:cubicBezTo>
                    <a:pt x="181991" y="225552"/>
                    <a:pt x="181991" y="225806"/>
                    <a:pt x="181991" y="225933"/>
                  </a:cubicBezTo>
                  <a:lnTo>
                    <a:pt x="181991" y="225425"/>
                  </a:lnTo>
                  <a:lnTo>
                    <a:pt x="181991" y="225425"/>
                  </a:lnTo>
                  <a:close/>
                  <a:moveTo>
                    <a:pt x="337439" y="232156"/>
                  </a:moveTo>
                  <a:cubicBezTo>
                    <a:pt x="337439" y="232156"/>
                    <a:pt x="337439" y="232156"/>
                    <a:pt x="337566" y="232156"/>
                  </a:cubicBezTo>
                  <a:lnTo>
                    <a:pt x="389382" y="232283"/>
                  </a:lnTo>
                  <a:cubicBezTo>
                    <a:pt x="403733" y="232283"/>
                    <a:pt x="415290" y="243967"/>
                    <a:pt x="415290" y="258318"/>
                  </a:cubicBezTo>
                  <a:cubicBezTo>
                    <a:pt x="415290" y="272669"/>
                    <a:pt x="403606" y="284226"/>
                    <a:pt x="389382" y="284226"/>
                  </a:cubicBezTo>
                  <a:cubicBezTo>
                    <a:pt x="389382" y="284226"/>
                    <a:pt x="389382" y="284226"/>
                    <a:pt x="389255" y="284226"/>
                  </a:cubicBezTo>
                  <a:lnTo>
                    <a:pt x="337439" y="284099"/>
                  </a:lnTo>
                  <a:cubicBezTo>
                    <a:pt x="323088" y="284099"/>
                    <a:pt x="311531" y="272415"/>
                    <a:pt x="311531" y="258064"/>
                  </a:cubicBezTo>
                  <a:cubicBezTo>
                    <a:pt x="311531" y="243713"/>
                    <a:pt x="323215" y="232156"/>
                    <a:pt x="337439" y="232156"/>
                  </a:cubicBezTo>
                  <a:close/>
                  <a:moveTo>
                    <a:pt x="467106" y="232537"/>
                  </a:moveTo>
                  <a:cubicBezTo>
                    <a:pt x="467106" y="232537"/>
                    <a:pt x="467106" y="232537"/>
                    <a:pt x="467233" y="232537"/>
                  </a:cubicBezTo>
                  <a:lnTo>
                    <a:pt x="519049" y="232664"/>
                  </a:lnTo>
                  <a:cubicBezTo>
                    <a:pt x="533400" y="232664"/>
                    <a:pt x="544957" y="244348"/>
                    <a:pt x="544957" y="258699"/>
                  </a:cubicBezTo>
                  <a:cubicBezTo>
                    <a:pt x="544957" y="273050"/>
                    <a:pt x="533273" y="284607"/>
                    <a:pt x="519049" y="284607"/>
                  </a:cubicBezTo>
                  <a:cubicBezTo>
                    <a:pt x="519049" y="284607"/>
                    <a:pt x="519049" y="284607"/>
                    <a:pt x="518922" y="284607"/>
                  </a:cubicBezTo>
                  <a:lnTo>
                    <a:pt x="467106" y="284480"/>
                  </a:lnTo>
                  <a:cubicBezTo>
                    <a:pt x="452755" y="284480"/>
                    <a:pt x="441198" y="272796"/>
                    <a:pt x="441198" y="258445"/>
                  </a:cubicBezTo>
                  <a:cubicBezTo>
                    <a:pt x="441198" y="244094"/>
                    <a:pt x="452882" y="232537"/>
                    <a:pt x="467106" y="232537"/>
                  </a:cubicBezTo>
                  <a:close/>
                  <a:moveTo>
                    <a:pt x="596773" y="232918"/>
                  </a:moveTo>
                  <a:cubicBezTo>
                    <a:pt x="596773" y="232918"/>
                    <a:pt x="596773" y="232918"/>
                    <a:pt x="596900" y="232918"/>
                  </a:cubicBezTo>
                  <a:lnTo>
                    <a:pt x="648716" y="233045"/>
                  </a:lnTo>
                  <a:cubicBezTo>
                    <a:pt x="663067" y="233045"/>
                    <a:pt x="674624" y="244729"/>
                    <a:pt x="674624" y="259080"/>
                  </a:cubicBezTo>
                  <a:cubicBezTo>
                    <a:pt x="674624" y="273431"/>
                    <a:pt x="662940" y="284988"/>
                    <a:pt x="648716" y="284988"/>
                  </a:cubicBezTo>
                  <a:cubicBezTo>
                    <a:pt x="648716" y="284988"/>
                    <a:pt x="648716" y="284988"/>
                    <a:pt x="648589" y="284988"/>
                  </a:cubicBezTo>
                  <a:lnTo>
                    <a:pt x="596773" y="284861"/>
                  </a:lnTo>
                  <a:cubicBezTo>
                    <a:pt x="582422" y="284861"/>
                    <a:pt x="570865" y="273177"/>
                    <a:pt x="570865" y="258826"/>
                  </a:cubicBezTo>
                  <a:cubicBezTo>
                    <a:pt x="570865" y="244475"/>
                    <a:pt x="582549" y="232918"/>
                    <a:pt x="596773" y="232918"/>
                  </a:cubicBezTo>
                  <a:close/>
                  <a:moveTo>
                    <a:pt x="778510" y="155448"/>
                  </a:moveTo>
                  <a:cubicBezTo>
                    <a:pt x="778510" y="155448"/>
                    <a:pt x="778510" y="155448"/>
                    <a:pt x="778637" y="155448"/>
                  </a:cubicBezTo>
                  <a:lnTo>
                    <a:pt x="882396" y="155702"/>
                  </a:lnTo>
                  <a:cubicBezTo>
                    <a:pt x="896747" y="155702"/>
                    <a:pt x="908304" y="167386"/>
                    <a:pt x="908304" y="181737"/>
                  </a:cubicBezTo>
                  <a:lnTo>
                    <a:pt x="908050" y="285496"/>
                  </a:lnTo>
                  <a:cubicBezTo>
                    <a:pt x="908050" y="299847"/>
                    <a:pt x="896366" y="311404"/>
                    <a:pt x="882142" y="311404"/>
                  </a:cubicBezTo>
                  <a:cubicBezTo>
                    <a:pt x="882142" y="311404"/>
                    <a:pt x="882142" y="311404"/>
                    <a:pt x="882015" y="311404"/>
                  </a:cubicBezTo>
                  <a:lnTo>
                    <a:pt x="778256" y="311150"/>
                  </a:lnTo>
                  <a:cubicBezTo>
                    <a:pt x="763905" y="311150"/>
                    <a:pt x="752348" y="299466"/>
                    <a:pt x="752348" y="285115"/>
                  </a:cubicBezTo>
                  <a:lnTo>
                    <a:pt x="752602" y="181356"/>
                  </a:lnTo>
                  <a:cubicBezTo>
                    <a:pt x="752602" y="167005"/>
                    <a:pt x="764286" y="155448"/>
                    <a:pt x="778510" y="155448"/>
                  </a:cubicBezTo>
                  <a:close/>
                  <a:moveTo>
                    <a:pt x="985901" y="155956"/>
                  </a:moveTo>
                  <a:cubicBezTo>
                    <a:pt x="985901" y="155956"/>
                    <a:pt x="985901" y="155956"/>
                    <a:pt x="986028" y="155956"/>
                  </a:cubicBezTo>
                  <a:lnTo>
                    <a:pt x="1089787" y="156210"/>
                  </a:lnTo>
                  <a:cubicBezTo>
                    <a:pt x="1104138" y="156210"/>
                    <a:pt x="1115695" y="167894"/>
                    <a:pt x="1115695" y="182245"/>
                  </a:cubicBezTo>
                  <a:lnTo>
                    <a:pt x="1115441" y="286004"/>
                  </a:lnTo>
                  <a:cubicBezTo>
                    <a:pt x="1115441" y="300355"/>
                    <a:pt x="1103757" y="311912"/>
                    <a:pt x="1089533" y="311912"/>
                  </a:cubicBezTo>
                  <a:cubicBezTo>
                    <a:pt x="1089533" y="311912"/>
                    <a:pt x="1089533" y="311912"/>
                    <a:pt x="1089406" y="311912"/>
                  </a:cubicBezTo>
                  <a:lnTo>
                    <a:pt x="985647" y="311658"/>
                  </a:lnTo>
                  <a:cubicBezTo>
                    <a:pt x="971296" y="311658"/>
                    <a:pt x="959739" y="299974"/>
                    <a:pt x="959739" y="285623"/>
                  </a:cubicBezTo>
                  <a:lnTo>
                    <a:pt x="959993" y="181864"/>
                  </a:lnTo>
                  <a:cubicBezTo>
                    <a:pt x="959993" y="167513"/>
                    <a:pt x="971677" y="155956"/>
                    <a:pt x="985901" y="155956"/>
                  </a:cubicBezTo>
                  <a:close/>
                  <a:moveTo>
                    <a:pt x="1193292" y="156464"/>
                  </a:moveTo>
                  <a:cubicBezTo>
                    <a:pt x="1193292" y="156464"/>
                    <a:pt x="1193292" y="156464"/>
                    <a:pt x="1193419" y="156464"/>
                  </a:cubicBezTo>
                  <a:lnTo>
                    <a:pt x="1297178" y="156718"/>
                  </a:lnTo>
                  <a:cubicBezTo>
                    <a:pt x="1311529" y="156718"/>
                    <a:pt x="1323086" y="168402"/>
                    <a:pt x="1323086" y="182753"/>
                  </a:cubicBezTo>
                  <a:lnTo>
                    <a:pt x="1322832" y="286512"/>
                  </a:lnTo>
                  <a:cubicBezTo>
                    <a:pt x="1322832" y="300863"/>
                    <a:pt x="1311148" y="312420"/>
                    <a:pt x="1296924" y="312420"/>
                  </a:cubicBezTo>
                  <a:cubicBezTo>
                    <a:pt x="1296924" y="312420"/>
                    <a:pt x="1296924" y="312420"/>
                    <a:pt x="1296797" y="312420"/>
                  </a:cubicBezTo>
                  <a:lnTo>
                    <a:pt x="1193038" y="312166"/>
                  </a:lnTo>
                  <a:cubicBezTo>
                    <a:pt x="1178687" y="312166"/>
                    <a:pt x="1167130" y="300482"/>
                    <a:pt x="1167130" y="286131"/>
                  </a:cubicBezTo>
                  <a:lnTo>
                    <a:pt x="1167384" y="182372"/>
                  </a:lnTo>
                  <a:cubicBezTo>
                    <a:pt x="1167384" y="168021"/>
                    <a:pt x="1179068" y="156464"/>
                    <a:pt x="1193292" y="156464"/>
                  </a:cubicBezTo>
                  <a:close/>
                  <a:moveTo>
                    <a:pt x="130175" y="225679"/>
                  </a:moveTo>
                  <a:cubicBezTo>
                    <a:pt x="130048" y="232664"/>
                    <a:pt x="127127" y="239649"/>
                    <a:pt x="121539" y="244729"/>
                  </a:cubicBezTo>
                  <a:cubicBezTo>
                    <a:pt x="110490" y="254508"/>
                    <a:pt x="104140" y="268605"/>
                    <a:pt x="104140" y="283337"/>
                  </a:cubicBezTo>
                  <a:cubicBezTo>
                    <a:pt x="104013" y="311912"/>
                    <a:pt x="127254" y="335280"/>
                    <a:pt x="155829" y="335280"/>
                  </a:cubicBezTo>
                  <a:cubicBezTo>
                    <a:pt x="155829" y="335280"/>
                    <a:pt x="155956" y="335280"/>
                    <a:pt x="155956" y="335280"/>
                  </a:cubicBezTo>
                  <a:cubicBezTo>
                    <a:pt x="184531" y="335280"/>
                    <a:pt x="207772" y="312039"/>
                    <a:pt x="207772" y="283591"/>
                  </a:cubicBezTo>
                  <a:cubicBezTo>
                    <a:pt x="207772" y="268859"/>
                    <a:pt x="201549" y="254762"/>
                    <a:pt x="190627" y="244856"/>
                  </a:cubicBezTo>
                  <a:cubicBezTo>
                    <a:pt x="185039" y="239776"/>
                    <a:pt x="182118" y="232791"/>
                    <a:pt x="181991" y="225806"/>
                  </a:cubicBezTo>
                  <a:lnTo>
                    <a:pt x="181864" y="283591"/>
                  </a:lnTo>
                  <a:cubicBezTo>
                    <a:pt x="181864" y="297942"/>
                    <a:pt x="170180" y="309499"/>
                    <a:pt x="155956" y="309499"/>
                  </a:cubicBezTo>
                  <a:cubicBezTo>
                    <a:pt x="155956" y="309499"/>
                    <a:pt x="155956" y="309499"/>
                    <a:pt x="155829" y="309499"/>
                  </a:cubicBezTo>
                  <a:cubicBezTo>
                    <a:pt x="141478" y="309499"/>
                    <a:pt x="129921" y="297815"/>
                    <a:pt x="129921" y="283464"/>
                  </a:cubicBezTo>
                  <a:lnTo>
                    <a:pt x="130048" y="225679"/>
                  </a:lnTo>
                  <a:close/>
                  <a:moveTo>
                    <a:pt x="156210" y="179832"/>
                  </a:moveTo>
                  <a:cubicBezTo>
                    <a:pt x="156210" y="179832"/>
                    <a:pt x="156210" y="179832"/>
                    <a:pt x="156337" y="179832"/>
                  </a:cubicBezTo>
                  <a:cubicBezTo>
                    <a:pt x="170688" y="179832"/>
                    <a:pt x="182245" y="191516"/>
                    <a:pt x="182245" y="205867"/>
                  </a:cubicBezTo>
                  <a:lnTo>
                    <a:pt x="182245" y="225425"/>
                  </a:lnTo>
                  <a:cubicBezTo>
                    <a:pt x="182372" y="219329"/>
                    <a:pt x="184531" y="213233"/>
                    <a:pt x="188849" y="208407"/>
                  </a:cubicBezTo>
                  <a:cubicBezTo>
                    <a:pt x="193929" y="202692"/>
                    <a:pt x="201041" y="199771"/>
                    <a:pt x="208153" y="199771"/>
                  </a:cubicBezTo>
                  <a:cubicBezTo>
                    <a:pt x="214376" y="199771"/>
                    <a:pt x="220472" y="201930"/>
                    <a:pt x="225425" y="206375"/>
                  </a:cubicBezTo>
                  <a:cubicBezTo>
                    <a:pt x="247396" y="226060"/>
                    <a:pt x="259842" y="254254"/>
                    <a:pt x="259842" y="283718"/>
                  </a:cubicBezTo>
                  <a:cubicBezTo>
                    <a:pt x="259715" y="340868"/>
                    <a:pt x="213233" y="387223"/>
                    <a:pt x="156083" y="387223"/>
                  </a:cubicBezTo>
                  <a:cubicBezTo>
                    <a:pt x="155956" y="387223"/>
                    <a:pt x="155956" y="387223"/>
                    <a:pt x="155829" y="387223"/>
                  </a:cubicBezTo>
                  <a:cubicBezTo>
                    <a:pt x="98679" y="387096"/>
                    <a:pt x="52197" y="340487"/>
                    <a:pt x="52324" y="283210"/>
                  </a:cubicBezTo>
                  <a:cubicBezTo>
                    <a:pt x="52451" y="253746"/>
                    <a:pt x="65024" y="225552"/>
                    <a:pt x="87122" y="205994"/>
                  </a:cubicBezTo>
                  <a:cubicBezTo>
                    <a:pt x="92075" y="201549"/>
                    <a:pt x="98171" y="199390"/>
                    <a:pt x="104394" y="199390"/>
                  </a:cubicBezTo>
                  <a:cubicBezTo>
                    <a:pt x="111506" y="199390"/>
                    <a:pt x="118618" y="202311"/>
                    <a:pt x="123825" y="208026"/>
                  </a:cubicBezTo>
                  <a:cubicBezTo>
                    <a:pt x="128143" y="212979"/>
                    <a:pt x="130302" y="218948"/>
                    <a:pt x="130429" y="225044"/>
                  </a:cubicBezTo>
                  <a:lnTo>
                    <a:pt x="130429" y="205486"/>
                  </a:lnTo>
                  <a:cubicBezTo>
                    <a:pt x="130429" y="191135"/>
                    <a:pt x="142113" y="179578"/>
                    <a:pt x="156337" y="179578"/>
                  </a:cubicBezTo>
                  <a:close/>
                  <a:moveTo>
                    <a:pt x="727075" y="127"/>
                  </a:moveTo>
                  <a:lnTo>
                    <a:pt x="165354" y="100838"/>
                  </a:lnTo>
                  <a:lnTo>
                    <a:pt x="508" y="194437"/>
                  </a:lnTo>
                  <a:lnTo>
                    <a:pt x="0" y="409956"/>
                  </a:lnTo>
                  <a:lnTo>
                    <a:pt x="325120" y="410718"/>
                  </a:lnTo>
                  <a:lnTo>
                    <a:pt x="367538" y="347472"/>
                  </a:lnTo>
                  <a:cubicBezTo>
                    <a:pt x="372364" y="340233"/>
                    <a:pt x="380492" y="336042"/>
                    <a:pt x="389128" y="336042"/>
                  </a:cubicBezTo>
                  <a:cubicBezTo>
                    <a:pt x="389128" y="336042"/>
                    <a:pt x="389128" y="336042"/>
                    <a:pt x="389255" y="336042"/>
                  </a:cubicBezTo>
                  <a:lnTo>
                    <a:pt x="1063371" y="337693"/>
                  </a:lnTo>
                  <a:cubicBezTo>
                    <a:pt x="1072007" y="337693"/>
                    <a:pt x="1080135" y="342011"/>
                    <a:pt x="1084961" y="349250"/>
                  </a:cubicBezTo>
                  <a:lnTo>
                    <a:pt x="1127125" y="412750"/>
                  </a:lnTo>
                  <a:lnTo>
                    <a:pt x="1447800" y="413512"/>
                  </a:lnTo>
                  <a:lnTo>
                    <a:pt x="1448308" y="195453"/>
                  </a:lnTo>
                  <a:lnTo>
                    <a:pt x="1288415" y="103505"/>
                  </a:lnTo>
                  <a:lnTo>
                    <a:pt x="727202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6" name="Freeform 45"/>
            <p:cNvSpPr/>
            <p:nvPr/>
          </p:nvSpPr>
          <p:spPr>
            <a:xfrm>
              <a:off x="5826240" y="4618440"/>
              <a:ext cx="51480" cy="51480"/>
            </a:xfrm>
            <a:custGeom>
              <a:avLst/>
              <a:gdLst>
                <a:gd name="textAreaLeft" fmla="*/ 0 w 51480"/>
                <a:gd name="textAreaRight" fmla="*/ 51840 w 51480"/>
                <a:gd name="textAreaTop" fmla="*/ 0 h 51480"/>
                <a:gd name="textAreaBottom" fmla="*/ 51840 h 51480"/>
              </a:gdLst>
              <a:ahLst/>
              <a:rect l="textAreaLeft" t="textAreaTop" r="textAreaRight" b="textAreaBottom"/>
              <a:pathLst>
                <a:path w="51943" h="51943">
                  <a:moveTo>
                    <a:pt x="127" y="0"/>
                  </a:moveTo>
                  <a:lnTo>
                    <a:pt x="51943" y="127"/>
                  </a:lnTo>
                  <a:lnTo>
                    <a:pt x="51816" y="51943"/>
                  </a:lnTo>
                  <a:lnTo>
                    <a:pt x="0" y="51816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Freeform 46"/>
            <p:cNvSpPr/>
            <p:nvPr/>
          </p:nvSpPr>
          <p:spPr>
            <a:xfrm>
              <a:off x="5436000" y="3854520"/>
              <a:ext cx="213480" cy="91440"/>
            </a:xfrm>
            <a:custGeom>
              <a:avLst/>
              <a:gdLst>
                <a:gd name="textAreaLeft" fmla="*/ 0 w 213480"/>
                <a:gd name="textAreaRight" fmla="*/ 213840 w 213480"/>
                <a:gd name="textAreaTop" fmla="*/ 0 h 91440"/>
                <a:gd name="textAreaBottom" fmla="*/ 91800 h 91440"/>
              </a:gdLst>
              <a:ahLst/>
              <a:rect l="textAreaLeft" t="textAreaTop" r="textAreaRight" b="textAreaBottom"/>
              <a:pathLst>
                <a:path w="213868" h="91694">
                  <a:moveTo>
                    <a:pt x="184658" y="88900"/>
                  </a:moveTo>
                  <a:lnTo>
                    <a:pt x="199771" y="85598"/>
                  </a:lnTo>
                  <a:cubicBezTo>
                    <a:pt x="213868" y="68072"/>
                    <a:pt x="212217" y="51816"/>
                    <a:pt x="201041" y="42799"/>
                  </a:cubicBezTo>
                  <a:cubicBezTo>
                    <a:pt x="148463" y="254"/>
                    <a:pt x="65786" y="0"/>
                    <a:pt x="12954" y="42291"/>
                  </a:cubicBezTo>
                  <a:cubicBezTo>
                    <a:pt x="1778" y="51181"/>
                    <a:pt x="0" y="67564"/>
                    <a:pt x="8890" y="78740"/>
                  </a:cubicBezTo>
                  <a:cubicBezTo>
                    <a:pt x="17780" y="89916"/>
                    <a:pt x="34163" y="91694"/>
                    <a:pt x="45339" y="82804"/>
                  </a:cubicBezTo>
                  <a:cubicBezTo>
                    <a:pt x="78740" y="56007"/>
                    <a:pt x="135128" y="56134"/>
                    <a:pt x="168402" y="83058"/>
                  </a:cubicBezTo>
                  <a:lnTo>
                    <a:pt x="178943" y="88773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Freeform 47"/>
            <p:cNvSpPr/>
            <p:nvPr/>
          </p:nvSpPr>
          <p:spPr>
            <a:xfrm>
              <a:off x="5384880" y="3742200"/>
              <a:ext cx="316080" cy="125280"/>
            </a:xfrm>
            <a:custGeom>
              <a:avLst/>
              <a:gdLst>
                <a:gd name="textAreaLeft" fmla="*/ 0 w 316080"/>
                <a:gd name="textAreaRight" fmla="*/ 316440 w 316080"/>
                <a:gd name="textAreaTop" fmla="*/ 0 h 125280"/>
                <a:gd name="textAreaBottom" fmla="*/ 125640 h 125280"/>
              </a:gdLst>
              <a:ahLst/>
              <a:rect l="textAreaLeft" t="textAreaTop" r="textAreaRight" b="textAreaBottom"/>
              <a:pathLst>
                <a:path w="316484" h="125730">
                  <a:moveTo>
                    <a:pt x="287782" y="123698"/>
                  </a:moveTo>
                  <a:lnTo>
                    <a:pt x="301371" y="121031"/>
                  </a:lnTo>
                  <a:cubicBezTo>
                    <a:pt x="316484" y="105537"/>
                    <a:pt x="316230" y="89027"/>
                    <a:pt x="305943" y="79121"/>
                  </a:cubicBezTo>
                  <a:cubicBezTo>
                    <a:pt x="224663" y="254"/>
                    <a:pt x="92202" y="0"/>
                    <a:pt x="10668" y="78359"/>
                  </a:cubicBezTo>
                  <a:cubicBezTo>
                    <a:pt x="381" y="88265"/>
                    <a:pt x="0" y="104648"/>
                    <a:pt x="9906" y="115062"/>
                  </a:cubicBezTo>
                  <a:cubicBezTo>
                    <a:pt x="19812" y="125476"/>
                    <a:pt x="36195" y="125730"/>
                    <a:pt x="46609" y="115824"/>
                  </a:cubicBezTo>
                  <a:cubicBezTo>
                    <a:pt x="108331" y="56515"/>
                    <a:pt x="208534" y="56769"/>
                    <a:pt x="269875" y="116332"/>
                  </a:cubicBezTo>
                  <a:lnTo>
                    <a:pt x="281432" y="123698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9" name="Freeform 48"/>
            <p:cNvSpPr/>
            <p:nvPr/>
          </p:nvSpPr>
          <p:spPr>
            <a:xfrm>
              <a:off x="5333040" y="3657600"/>
              <a:ext cx="419760" cy="132120"/>
            </a:xfrm>
            <a:custGeom>
              <a:avLst/>
              <a:gdLst>
                <a:gd name="textAreaLeft" fmla="*/ 0 w 419760"/>
                <a:gd name="textAreaRight" fmla="*/ 420120 w 419760"/>
                <a:gd name="textAreaTop" fmla="*/ 0 h 132120"/>
                <a:gd name="textAreaBottom" fmla="*/ 132480 h 132120"/>
              </a:gdLst>
              <a:ahLst/>
              <a:rect l="textAreaLeft" t="textAreaTop" r="textAreaRight" b="textAreaBottom"/>
              <a:pathLst>
                <a:path w="420243" h="132334">
                  <a:moveTo>
                    <a:pt x="47244" y="121666"/>
                  </a:moveTo>
                  <a:cubicBezTo>
                    <a:pt x="90932" y="76708"/>
                    <a:pt x="148844" y="52070"/>
                    <a:pt x="210312" y="52197"/>
                  </a:cubicBezTo>
                  <a:cubicBezTo>
                    <a:pt x="271780" y="52324"/>
                    <a:pt x="329565" y="77343"/>
                    <a:pt x="372999" y="122428"/>
                  </a:cubicBezTo>
                  <a:lnTo>
                    <a:pt x="384810" y="130429"/>
                  </a:lnTo>
                  <a:cubicBezTo>
                    <a:pt x="398145" y="130429"/>
                    <a:pt x="404622" y="128016"/>
                    <a:pt x="409575" y="123190"/>
                  </a:cubicBezTo>
                  <a:cubicBezTo>
                    <a:pt x="419862" y="113284"/>
                    <a:pt x="420243" y="96901"/>
                    <a:pt x="410337" y="86487"/>
                  </a:cubicBezTo>
                  <a:cubicBezTo>
                    <a:pt x="357124" y="31115"/>
                    <a:pt x="286004" y="508"/>
                    <a:pt x="210439" y="254"/>
                  </a:cubicBezTo>
                  <a:cubicBezTo>
                    <a:pt x="134874" y="0"/>
                    <a:pt x="63627" y="30353"/>
                    <a:pt x="10033" y="85598"/>
                  </a:cubicBezTo>
                  <a:cubicBezTo>
                    <a:pt x="0" y="95885"/>
                    <a:pt x="254" y="112268"/>
                    <a:pt x="10541" y="122301"/>
                  </a:cubicBezTo>
                  <a:cubicBezTo>
                    <a:pt x="20828" y="132334"/>
                    <a:pt x="37211" y="132080"/>
                    <a:pt x="47244" y="121793"/>
                  </a:cubicBez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0" name="Freeform 49"/>
            <p:cNvSpPr/>
            <p:nvPr/>
          </p:nvSpPr>
          <p:spPr>
            <a:xfrm>
              <a:off x="5515920" y="4098960"/>
              <a:ext cx="52200" cy="285120"/>
            </a:xfrm>
            <a:custGeom>
              <a:avLst/>
              <a:gdLst>
                <a:gd name="textAreaLeft" fmla="*/ 0 w 52200"/>
                <a:gd name="textAreaRight" fmla="*/ 52560 w 52200"/>
                <a:gd name="textAreaTop" fmla="*/ 0 h 285120"/>
                <a:gd name="textAreaBottom" fmla="*/ 285480 h 285120"/>
              </a:gdLst>
              <a:ahLst/>
              <a:rect l="textAreaLeft" t="textAreaTop" r="textAreaRight" b="textAreaBottom"/>
              <a:pathLst>
                <a:path w="52578" h="285369">
                  <a:moveTo>
                    <a:pt x="762" y="0"/>
                  </a:moveTo>
                  <a:lnTo>
                    <a:pt x="52578" y="127"/>
                  </a:lnTo>
                  <a:lnTo>
                    <a:pt x="51816" y="285369"/>
                  </a:lnTo>
                  <a:lnTo>
                    <a:pt x="0" y="285242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1" name="Freeform 50"/>
            <p:cNvSpPr/>
            <p:nvPr/>
          </p:nvSpPr>
          <p:spPr>
            <a:xfrm>
              <a:off x="4922280" y="4301640"/>
              <a:ext cx="75600" cy="187560"/>
            </a:xfrm>
            <a:custGeom>
              <a:avLst/>
              <a:gdLst>
                <a:gd name="textAreaLeft" fmla="*/ 0 w 75600"/>
                <a:gd name="textAreaRight" fmla="*/ 75960 w 75600"/>
                <a:gd name="textAreaTop" fmla="*/ 0 h 187560"/>
                <a:gd name="textAreaBottom" fmla="*/ 187920 h 187560"/>
              </a:gdLst>
              <a:ahLst/>
              <a:rect l="textAreaLeft" t="textAreaTop" r="textAreaRight" b="textAreaBottom"/>
              <a:pathLst>
                <a:path w="75819" h="188087">
                  <a:moveTo>
                    <a:pt x="0" y="6985"/>
                  </a:moveTo>
                  <a:lnTo>
                    <a:pt x="51435" y="0"/>
                  </a:lnTo>
                  <a:lnTo>
                    <a:pt x="75819" y="181102"/>
                  </a:lnTo>
                  <a:lnTo>
                    <a:pt x="24384" y="188087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2" name="Freeform 51"/>
            <p:cNvSpPr/>
            <p:nvPr/>
          </p:nvSpPr>
          <p:spPr>
            <a:xfrm>
              <a:off x="5256720" y="4277160"/>
              <a:ext cx="67680" cy="160560"/>
            </a:xfrm>
            <a:custGeom>
              <a:avLst/>
              <a:gdLst>
                <a:gd name="textAreaLeft" fmla="*/ 0 w 67680"/>
                <a:gd name="textAreaRight" fmla="*/ 68040 w 67680"/>
                <a:gd name="textAreaTop" fmla="*/ 0 h 160560"/>
                <a:gd name="textAreaBottom" fmla="*/ 160920 h 160560"/>
              </a:gdLst>
              <a:ahLst/>
              <a:rect l="textAreaLeft" t="textAreaTop" r="textAreaRight" b="textAreaBottom"/>
              <a:pathLst>
                <a:path w="68199" h="160782">
                  <a:moveTo>
                    <a:pt x="0" y="5461"/>
                  </a:moveTo>
                  <a:lnTo>
                    <a:pt x="51562" y="0"/>
                  </a:lnTo>
                  <a:lnTo>
                    <a:pt x="68199" y="155321"/>
                  </a:lnTo>
                  <a:lnTo>
                    <a:pt x="16637" y="160782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3" name="Freeform 52"/>
            <p:cNvSpPr/>
            <p:nvPr/>
          </p:nvSpPr>
          <p:spPr>
            <a:xfrm>
              <a:off x="6085080" y="4304520"/>
              <a:ext cx="76320" cy="187920"/>
            </a:xfrm>
            <a:custGeom>
              <a:avLst/>
              <a:gdLst>
                <a:gd name="textAreaLeft" fmla="*/ 0 w 76320"/>
                <a:gd name="textAreaRight" fmla="*/ 76680 w 76320"/>
                <a:gd name="textAreaTop" fmla="*/ 0 h 187920"/>
                <a:gd name="textAreaBottom" fmla="*/ 188280 h 187920"/>
              </a:gdLst>
              <a:ahLst/>
              <a:rect l="textAreaLeft" t="textAreaTop" r="textAreaRight" b="textAreaBottom"/>
              <a:pathLst>
                <a:path w="76581" h="188214">
                  <a:moveTo>
                    <a:pt x="0" y="180975"/>
                  </a:moveTo>
                  <a:lnTo>
                    <a:pt x="25273" y="0"/>
                  </a:lnTo>
                  <a:lnTo>
                    <a:pt x="76581" y="7239"/>
                  </a:lnTo>
                  <a:lnTo>
                    <a:pt x="51308" y="188214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4" name="Freeform 53"/>
            <p:cNvSpPr/>
            <p:nvPr/>
          </p:nvSpPr>
          <p:spPr>
            <a:xfrm>
              <a:off x="5758560" y="4278240"/>
              <a:ext cx="68760" cy="160560"/>
            </a:xfrm>
            <a:custGeom>
              <a:avLst/>
              <a:gdLst>
                <a:gd name="textAreaLeft" fmla="*/ 0 w 68760"/>
                <a:gd name="textAreaRight" fmla="*/ 69120 w 68760"/>
                <a:gd name="textAreaTop" fmla="*/ 0 h 160560"/>
                <a:gd name="textAreaBottom" fmla="*/ 160920 h 160560"/>
              </a:gdLst>
              <a:ahLst/>
              <a:rect l="textAreaLeft" t="textAreaTop" r="textAreaRight" b="textAreaBottom"/>
              <a:pathLst>
                <a:path w="68961" h="161036">
                  <a:moveTo>
                    <a:pt x="0" y="155194"/>
                  </a:moveTo>
                  <a:lnTo>
                    <a:pt x="17399" y="0"/>
                  </a:lnTo>
                  <a:lnTo>
                    <a:pt x="68961" y="5715"/>
                  </a:lnTo>
                  <a:lnTo>
                    <a:pt x="51562" y="161036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35" name="Group 54"/>
          <p:cNvGrpSpPr/>
          <p:nvPr/>
        </p:nvGrpSpPr>
        <p:grpSpPr>
          <a:xfrm>
            <a:off x="8311320" y="8458200"/>
            <a:ext cx="1112040" cy="790200"/>
            <a:chOff x="8311320" y="8458200"/>
            <a:chExt cx="1112040" cy="790200"/>
          </a:xfrm>
        </p:grpSpPr>
        <p:sp>
          <p:nvSpPr>
            <p:cNvPr id="136" name="Freeform 55"/>
            <p:cNvSpPr/>
            <p:nvPr/>
          </p:nvSpPr>
          <p:spPr>
            <a:xfrm>
              <a:off x="8872920" y="8723880"/>
              <a:ext cx="202320" cy="262080"/>
            </a:xfrm>
            <a:custGeom>
              <a:avLst/>
              <a:gdLst>
                <a:gd name="textAreaLeft" fmla="*/ 0 w 202320"/>
                <a:gd name="textAreaRight" fmla="*/ 202680 w 202320"/>
                <a:gd name="textAreaTop" fmla="*/ 0 h 262080"/>
                <a:gd name="textAreaBottom" fmla="*/ 262440 h 262080"/>
              </a:gdLst>
              <a:ahLst/>
              <a:rect l="textAreaLeft" t="textAreaTop" r="textAreaRight" b="textAreaBottom"/>
              <a:pathLst>
                <a:path w="202819" h="262509">
                  <a:moveTo>
                    <a:pt x="105156" y="163322"/>
                  </a:moveTo>
                  <a:lnTo>
                    <a:pt x="150876" y="163322"/>
                  </a:lnTo>
                  <a:lnTo>
                    <a:pt x="150876" y="210439"/>
                  </a:lnTo>
                  <a:cubicBezTo>
                    <a:pt x="147701" y="213614"/>
                    <a:pt x="141351" y="216789"/>
                    <a:pt x="133604" y="218313"/>
                  </a:cubicBezTo>
                  <a:cubicBezTo>
                    <a:pt x="127254" y="221361"/>
                    <a:pt x="117856" y="223012"/>
                    <a:pt x="105283" y="223012"/>
                  </a:cubicBezTo>
                  <a:cubicBezTo>
                    <a:pt x="89662" y="223012"/>
                    <a:pt x="75565" y="216662"/>
                    <a:pt x="66040" y="204089"/>
                  </a:cubicBezTo>
                  <a:cubicBezTo>
                    <a:pt x="54991" y="193040"/>
                    <a:pt x="50292" y="177419"/>
                    <a:pt x="50292" y="156972"/>
                  </a:cubicBezTo>
                  <a:lnTo>
                    <a:pt x="50292" y="103632"/>
                  </a:lnTo>
                  <a:cubicBezTo>
                    <a:pt x="50292" y="84836"/>
                    <a:pt x="54991" y="69088"/>
                    <a:pt x="64516" y="56642"/>
                  </a:cubicBezTo>
                  <a:cubicBezTo>
                    <a:pt x="74041" y="45593"/>
                    <a:pt x="88138" y="39243"/>
                    <a:pt x="102235" y="39243"/>
                  </a:cubicBezTo>
                  <a:cubicBezTo>
                    <a:pt x="117856" y="39243"/>
                    <a:pt x="129032" y="42418"/>
                    <a:pt x="136779" y="51943"/>
                  </a:cubicBezTo>
                  <a:cubicBezTo>
                    <a:pt x="144653" y="59690"/>
                    <a:pt x="149352" y="69088"/>
                    <a:pt x="149352" y="83312"/>
                  </a:cubicBezTo>
                  <a:lnTo>
                    <a:pt x="198120" y="83312"/>
                  </a:lnTo>
                  <a:lnTo>
                    <a:pt x="198120" y="81661"/>
                  </a:lnTo>
                  <a:cubicBezTo>
                    <a:pt x="198120" y="56642"/>
                    <a:pt x="190246" y="37592"/>
                    <a:pt x="172974" y="21971"/>
                  </a:cubicBezTo>
                  <a:cubicBezTo>
                    <a:pt x="157353" y="7874"/>
                    <a:pt x="132080" y="0"/>
                    <a:pt x="102235" y="0"/>
                  </a:cubicBezTo>
                  <a:cubicBezTo>
                    <a:pt x="72390" y="0"/>
                    <a:pt x="47244" y="9398"/>
                    <a:pt x="28321" y="28321"/>
                  </a:cubicBezTo>
                  <a:cubicBezTo>
                    <a:pt x="9398" y="48768"/>
                    <a:pt x="0" y="73914"/>
                    <a:pt x="0" y="103759"/>
                  </a:cubicBezTo>
                  <a:lnTo>
                    <a:pt x="0" y="157226"/>
                  </a:lnTo>
                  <a:cubicBezTo>
                    <a:pt x="0" y="188722"/>
                    <a:pt x="9398" y="213868"/>
                    <a:pt x="29845" y="232664"/>
                  </a:cubicBezTo>
                  <a:cubicBezTo>
                    <a:pt x="48768" y="252984"/>
                    <a:pt x="73914" y="262509"/>
                    <a:pt x="105283" y="262509"/>
                  </a:cubicBezTo>
                  <a:cubicBezTo>
                    <a:pt x="130429" y="262509"/>
                    <a:pt x="150876" y="257810"/>
                    <a:pt x="166624" y="249936"/>
                  </a:cubicBezTo>
                  <a:cubicBezTo>
                    <a:pt x="182372" y="242062"/>
                    <a:pt x="194945" y="234315"/>
                    <a:pt x="202819" y="223139"/>
                  </a:cubicBezTo>
                  <a:lnTo>
                    <a:pt x="202819" y="127254"/>
                  </a:lnTo>
                  <a:lnTo>
                    <a:pt x="105156" y="127254"/>
                  </a:lnTo>
                  <a:lnTo>
                    <a:pt x="105156" y="163322"/>
                  </a:lnTo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7" name="Freeform 56"/>
            <p:cNvSpPr/>
            <p:nvPr/>
          </p:nvSpPr>
          <p:spPr>
            <a:xfrm>
              <a:off x="8659440" y="8727120"/>
              <a:ext cx="186480" cy="255960"/>
            </a:xfrm>
            <a:custGeom>
              <a:avLst/>
              <a:gdLst>
                <a:gd name="textAreaLeft" fmla="*/ 0 w 186480"/>
                <a:gd name="textAreaRight" fmla="*/ 186840 w 186480"/>
                <a:gd name="textAreaTop" fmla="*/ 0 h 255960"/>
                <a:gd name="textAreaBottom" fmla="*/ 256320 h 255960"/>
              </a:gdLst>
              <a:ahLst/>
              <a:rect l="textAreaLeft" t="textAreaTop" r="textAreaRight" b="textAreaBottom"/>
              <a:pathLst>
                <a:path w="186817" h="256159">
                  <a:moveTo>
                    <a:pt x="106807" y="160274"/>
                  </a:moveTo>
                  <a:lnTo>
                    <a:pt x="47117" y="160274"/>
                  </a:lnTo>
                  <a:lnTo>
                    <a:pt x="102108" y="75438"/>
                  </a:lnTo>
                  <a:lnTo>
                    <a:pt x="105156" y="67564"/>
                  </a:lnTo>
                  <a:lnTo>
                    <a:pt x="106807" y="69215"/>
                  </a:lnTo>
                  <a:lnTo>
                    <a:pt x="106807" y="160274"/>
                  </a:lnTo>
                  <a:close/>
                  <a:moveTo>
                    <a:pt x="157099" y="0"/>
                  </a:moveTo>
                  <a:lnTo>
                    <a:pt x="106807" y="0"/>
                  </a:lnTo>
                  <a:lnTo>
                    <a:pt x="0" y="169799"/>
                  </a:lnTo>
                  <a:lnTo>
                    <a:pt x="3048" y="199644"/>
                  </a:lnTo>
                  <a:lnTo>
                    <a:pt x="106807" y="199644"/>
                  </a:lnTo>
                  <a:lnTo>
                    <a:pt x="106807" y="256159"/>
                  </a:lnTo>
                  <a:lnTo>
                    <a:pt x="157099" y="256159"/>
                  </a:lnTo>
                  <a:lnTo>
                    <a:pt x="157099" y="199644"/>
                  </a:lnTo>
                  <a:lnTo>
                    <a:pt x="186817" y="199644"/>
                  </a:lnTo>
                  <a:lnTo>
                    <a:pt x="186817" y="160274"/>
                  </a:lnTo>
                  <a:lnTo>
                    <a:pt x="157226" y="160274"/>
                  </a:lnTo>
                  <a:lnTo>
                    <a:pt x="157226" y="0"/>
                  </a:lnTo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8" name="Freeform 57"/>
            <p:cNvSpPr/>
            <p:nvPr/>
          </p:nvSpPr>
          <p:spPr>
            <a:xfrm>
              <a:off x="9240120" y="8458200"/>
              <a:ext cx="183240" cy="790200"/>
            </a:xfrm>
            <a:custGeom>
              <a:avLst/>
              <a:gdLst>
                <a:gd name="textAreaLeft" fmla="*/ 0 w 183240"/>
                <a:gd name="textAreaRight" fmla="*/ 183600 w 183240"/>
                <a:gd name="textAreaTop" fmla="*/ 0 h 790200"/>
                <a:gd name="textAreaBottom" fmla="*/ 790560 h 790200"/>
              </a:gdLst>
              <a:ahLst/>
              <a:rect l="textAreaLeft" t="textAreaTop" r="textAreaRight" b="textAreaBottom"/>
              <a:pathLst>
                <a:path w="183515" h="790575">
                  <a:moveTo>
                    <a:pt x="8636" y="0"/>
                  </a:moveTo>
                  <a:lnTo>
                    <a:pt x="0" y="15494"/>
                  </a:lnTo>
                  <a:cubicBezTo>
                    <a:pt x="105410" y="120777"/>
                    <a:pt x="160909" y="254635"/>
                    <a:pt x="160909" y="397002"/>
                  </a:cubicBezTo>
                  <a:cubicBezTo>
                    <a:pt x="160909" y="539369"/>
                    <a:pt x="105410" y="673100"/>
                    <a:pt x="4572" y="773938"/>
                  </a:cubicBezTo>
                  <a:lnTo>
                    <a:pt x="127" y="785495"/>
                  </a:lnTo>
                  <a:lnTo>
                    <a:pt x="6350" y="790575"/>
                  </a:lnTo>
                  <a:lnTo>
                    <a:pt x="19939" y="790575"/>
                  </a:lnTo>
                  <a:cubicBezTo>
                    <a:pt x="126238" y="683387"/>
                    <a:pt x="183515" y="544576"/>
                    <a:pt x="183515" y="397002"/>
                  </a:cubicBezTo>
                  <a:cubicBezTo>
                    <a:pt x="183515" y="248666"/>
                    <a:pt x="125603" y="109093"/>
                    <a:pt x="20447" y="3937"/>
                  </a:cubicBezTo>
                  <a:lnTo>
                    <a:pt x="10160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9" name="Freeform 58"/>
            <p:cNvSpPr/>
            <p:nvPr/>
          </p:nvSpPr>
          <p:spPr>
            <a:xfrm>
              <a:off x="8311320" y="8458200"/>
              <a:ext cx="183240" cy="790200"/>
            </a:xfrm>
            <a:custGeom>
              <a:avLst/>
              <a:gdLst>
                <a:gd name="textAreaLeft" fmla="*/ 0 w 183240"/>
                <a:gd name="textAreaRight" fmla="*/ 183600 w 183240"/>
                <a:gd name="textAreaTop" fmla="*/ 0 h 790200"/>
                <a:gd name="textAreaBottom" fmla="*/ 790560 h 790200"/>
              </a:gdLst>
              <a:ahLst/>
              <a:rect l="textAreaLeft" t="textAreaTop" r="textAreaRight" b="textAreaBottom"/>
              <a:pathLst>
                <a:path w="183515" h="790702">
                  <a:moveTo>
                    <a:pt x="166878" y="0"/>
                  </a:moveTo>
                  <a:cubicBezTo>
                    <a:pt x="57658" y="109601"/>
                    <a:pt x="0" y="248920"/>
                    <a:pt x="0" y="397002"/>
                  </a:cubicBezTo>
                  <a:cubicBezTo>
                    <a:pt x="0" y="545338"/>
                    <a:pt x="57912" y="684784"/>
                    <a:pt x="163068" y="790067"/>
                  </a:cubicBezTo>
                  <a:lnTo>
                    <a:pt x="163957" y="790702"/>
                  </a:lnTo>
                  <a:lnTo>
                    <a:pt x="177546" y="790702"/>
                  </a:lnTo>
                  <a:lnTo>
                    <a:pt x="183388" y="778510"/>
                  </a:lnTo>
                  <a:cubicBezTo>
                    <a:pt x="78232" y="673100"/>
                    <a:pt x="22733" y="539242"/>
                    <a:pt x="22733" y="397002"/>
                  </a:cubicBezTo>
                  <a:cubicBezTo>
                    <a:pt x="22733" y="254762"/>
                    <a:pt x="78232" y="120777"/>
                    <a:pt x="179070" y="19939"/>
                  </a:cubicBezTo>
                  <a:lnTo>
                    <a:pt x="183515" y="8382"/>
                  </a:lnTo>
                  <a:lnTo>
                    <a:pt x="168402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0" name="Freeform 59"/>
            <p:cNvSpPr/>
            <p:nvPr/>
          </p:nvSpPr>
          <p:spPr>
            <a:xfrm>
              <a:off x="9159840" y="8537760"/>
              <a:ext cx="149760" cy="632880"/>
            </a:xfrm>
            <a:custGeom>
              <a:avLst/>
              <a:gdLst>
                <a:gd name="textAreaLeft" fmla="*/ 0 w 149760"/>
                <a:gd name="textAreaRight" fmla="*/ 150120 w 149760"/>
                <a:gd name="textAreaTop" fmla="*/ 0 h 632880"/>
                <a:gd name="textAreaBottom" fmla="*/ 633240 h 632880"/>
              </a:gdLst>
              <a:ahLst/>
              <a:rect l="textAreaLeft" t="textAreaTop" r="textAreaRight" b="textAreaBottom"/>
              <a:pathLst>
                <a:path w="150114" h="633349">
                  <a:moveTo>
                    <a:pt x="20447" y="4445"/>
                  </a:moveTo>
                  <a:lnTo>
                    <a:pt x="8890" y="0"/>
                  </a:lnTo>
                  <a:lnTo>
                    <a:pt x="0" y="16002"/>
                  </a:lnTo>
                  <a:cubicBezTo>
                    <a:pt x="83947" y="99822"/>
                    <a:pt x="127635" y="205232"/>
                    <a:pt x="127635" y="317246"/>
                  </a:cubicBezTo>
                  <a:cubicBezTo>
                    <a:pt x="127635" y="429260"/>
                    <a:pt x="83947" y="534670"/>
                    <a:pt x="4445" y="614045"/>
                  </a:cubicBezTo>
                  <a:lnTo>
                    <a:pt x="0" y="625602"/>
                  </a:lnTo>
                  <a:lnTo>
                    <a:pt x="9525" y="633349"/>
                  </a:lnTo>
                  <a:lnTo>
                    <a:pt x="18161" y="632206"/>
                  </a:lnTo>
                  <a:cubicBezTo>
                    <a:pt x="104140" y="546227"/>
                    <a:pt x="150114" y="435229"/>
                    <a:pt x="150114" y="317119"/>
                  </a:cubicBezTo>
                  <a:cubicBezTo>
                    <a:pt x="150114" y="199009"/>
                    <a:pt x="104140" y="88011"/>
                    <a:pt x="20447" y="4445"/>
                  </a:cubicBezTo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1" name="Freeform 60"/>
            <p:cNvSpPr/>
            <p:nvPr/>
          </p:nvSpPr>
          <p:spPr>
            <a:xfrm>
              <a:off x="8425080" y="8537760"/>
              <a:ext cx="149760" cy="633240"/>
            </a:xfrm>
            <a:custGeom>
              <a:avLst/>
              <a:gdLst>
                <a:gd name="textAreaLeft" fmla="*/ 0 w 149760"/>
                <a:gd name="textAreaRight" fmla="*/ 150120 w 149760"/>
                <a:gd name="textAreaTop" fmla="*/ 0 h 633240"/>
                <a:gd name="textAreaBottom" fmla="*/ 633600 h 633240"/>
              </a:gdLst>
              <a:ahLst/>
              <a:rect l="textAreaLeft" t="textAreaTop" r="textAreaRight" b="textAreaBottom"/>
              <a:pathLst>
                <a:path w="150241" h="633476">
                  <a:moveTo>
                    <a:pt x="22606" y="317246"/>
                  </a:moveTo>
                  <a:cubicBezTo>
                    <a:pt x="22606" y="205232"/>
                    <a:pt x="66294" y="99822"/>
                    <a:pt x="145796" y="20447"/>
                  </a:cubicBezTo>
                  <a:lnTo>
                    <a:pt x="150241" y="8890"/>
                  </a:lnTo>
                  <a:lnTo>
                    <a:pt x="134239" y="0"/>
                  </a:lnTo>
                  <a:cubicBezTo>
                    <a:pt x="46101" y="88011"/>
                    <a:pt x="0" y="199136"/>
                    <a:pt x="0" y="317246"/>
                  </a:cubicBezTo>
                  <a:cubicBezTo>
                    <a:pt x="0" y="435356"/>
                    <a:pt x="46101" y="546354"/>
                    <a:pt x="129794" y="630047"/>
                  </a:cubicBezTo>
                  <a:lnTo>
                    <a:pt x="134874" y="633476"/>
                  </a:lnTo>
                  <a:lnTo>
                    <a:pt x="143637" y="632333"/>
                  </a:lnTo>
                  <a:lnTo>
                    <a:pt x="150241" y="618490"/>
                  </a:lnTo>
                  <a:cubicBezTo>
                    <a:pt x="66294" y="534670"/>
                    <a:pt x="22606" y="429260"/>
                    <a:pt x="22606" y="317246"/>
                  </a:cubicBezTo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2" name="Freeform 61"/>
            <p:cNvSpPr/>
            <p:nvPr/>
          </p:nvSpPr>
          <p:spPr>
            <a:xfrm>
              <a:off x="8538120" y="8617680"/>
              <a:ext cx="116280" cy="473040"/>
            </a:xfrm>
            <a:custGeom>
              <a:avLst/>
              <a:gdLst>
                <a:gd name="textAreaLeft" fmla="*/ 0 w 116280"/>
                <a:gd name="textAreaRight" fmla="*/ 116640 w 116280"/>
                <a:gd name="textAreaTop" fmla="*/ 0 h 473040"/>
                <a:gd name="textAreaBottom" fmla="*/ 473400 h 473040"/>
              </a:gdLst>
              <a:ahLst/>
              <a:rect l="textAreaLeft" t="textAreaTop" r="textAreaRight" b="textAreaBottom"/>
              <a:pathLst>
                <a:path w="116713" h="473329">
                  <a:moveTo>
                    <a:pt x="112395" y="4445"/>
                  </a:moveTo>
                  <a:lnTo>
                    <a:pt x="100838" y="0"/>
                  </a:lnTo>
                  <a:cubicBezTo>
                    <a:pt x="34163" y="66675"/>
                    <a:pt x="0" y="149352"/>
                    <a:pt x="0" y="237236"/>
                  </a:cubicBezTo>
                  <a:cubicBezTo>
                    <a:pt x="0" y="325120"/>
                    <a:pt x="34163" y="407924"/>
                    <a:pt x="96393" y="470027"/>
                  </a:cubicBezTo>
                  <a:lnTo>
                    <a:pt x="101473" y="473329"/>
                  </a:lnTo>
                  <a:lnTo>
                    <a:pt x="110109" y="472313"/>
                  </a:lnTo>
                  <a:lnTo>
                    <a:pt x="116713" y="458470"/>
                  </a:lnTo>
                  <a:cubicBezTo>
                    <a:pt x="54483" y="396113"/>
                    <a:pt x="22479" y="319151"/>
                    <a:pt x="22479" y="237236"/>
                  </a:cubicBezTo>
                  <a:cubicBezTo>
                    <a:pt x="22479" y="155321"/>
                    <a:pt x="54356" y="78359"/>
                    <a:pt x="112268" y="20447"/>
                  </a:cubicBezTo>
                  <a:lnTo>
                    <a:pt x="116713" y="8890"/>
                  </a:lnTo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3" name="Freeform 62"/>
            <p:cNvSpPr/>
            <p:nvPr/>
          </p:nvSpPr>
          <p:spPr>
            <a:xfrm>
              <a:off x="9079920" y="8617680"/>
              <a:ext cx="116640" cy="473040"/>
            </a:xfrm>
            <a:custGeom>
              <a:avLst/>
              <a:gdLst>
                <a:gd name="textAreaLeft" fmla="*/ 0 w 116640"/>
                <a:gd name="textAreaRight" fmla="*/ 117000 w 116640"/>
                <a:gd name="textAreaTop" fmla="*/ 0 h 473040"/>
                <a:gd name="textAreaBottom" fmla="*/ 473400 h 473040"/>
              </a:gdLst>
              <a:ahLst/>
              <a:rect l="textAreaLeft" t="textAreaTop" r="textAreaRight" b="textAreaBottom"/>
              <a:pathLst>
                <a:path w="116840" h="473329">
                  <a:moveTo>
                    <a:pt x="20447" y="4445"/>
                  </a:moveTo>
                  <a:lnTo>
                    <a:pt x="8890" y="0"/>
                  </a:lnTo>
                  <a:lnTo>
                    <a:pt x="0" y="16002"/>
                  </a:lnTo>
                  <a:cubicBezTo>
                    <a:pt x="62230" y="78359"/>
                    <a:pt x="94234" y="155321"/>
                    <a:pt x="94234" y="237236"/>
                  </a:cubicBezTo>
                  <a:cubicBezTo>
                    <a:pt x="94234" y="319151"/>
                    <a:pt x="62357" y="396113"/>
                    <a:pt x="4445" y="454025"/>
                  </a:cubicBezTo>
                  <a:lnTo>
                    <a:pt x="0" y="465582"/>
                  </a:lnTo>
                  <a:lnTo>
                    <a:pt x="9525" y="473329"/>
                  </a:lnTo>
                  <a:lnTo>
                    <a:pt x="18288" y="472313"/>
                  </a:lnTo>
                  <a:cubicBezTo>
                    <a:pt x="82677" y="407924"/>
                    <a:pt x="116840" y="325247"/>
                    <a:pt x="116840" y="237236"/>
                  </a:cubicBezTo>
                  <a:cubicBezTo>
                    <a:pt x="116840" y="149225"/>
                    <a:pt x="82677" y="66548"/>
                    <a:pt x="20447" y="4445"/>
                  </a:cubicBezTo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44" name="Freeform 63"/>
          <p:cNvSpPr/>
          <p:nvPr/>
        </p:nvSpPr>
        <p:spPr>
          <a:xfrm>
            <a:off x="8247960" y="981720"/>
            <a:ext cx="2176200" cy="1712880"/>
          </a:xfrm>
          <a:custGeom>
            <a:avLst/>
            <a:gdLst>
              <a:gd name="textAreaLeft" fmla="*/ 0 w 2176200"/>
              <a:gd name="textAreaRight" fmla="*/ 2176560 w 2176200"/>
              <a:gd name="textAreaTop" fmla="*/ 0 h 1712880"/>
              <a:gd name="textAreaBottom" fmla="*/ 1713240 h 1712880"/>
            </a:gdLst>
            <a:ahLst/>
            <a:rect l="textAreaLeft" t="textAreaTop" r="textAreaRight" b="textAreaBottom"/>
            <a:pathLst>
              <a:path w="2176482" h="1713262">
                <a:moveTo>
                  <a:pt x="0" y="0"/>
                </a:moveTo>
                <a:lnTo>
                  <a:pt x="2176482" y="0"/>
                </a:lnTo>
                <a:lnTo>
                  <a:pt x="2176482" y="1713261"/>
                </a:lnTo>
                <a:lnTo>
                  <a:pt x="0" y="1713261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Freeform 64"/>
          <p:cNvSpPr/>
          <p:nvPr/>
        </p:nvSpPr>
        <p:spPr>
          <a:xfrm>
            <a:off x="12018600" y="2732760"/>
            <a:ext cx="3609720" cy="2685600"/>
          </a:xfrm>
          <a:custGeom>
            <a:avLst/>
            <a:gdLst>
              <a:gd name="textAreaLeft" fmla="*/ 0 w 3609720"/>
              <a:gd name="textAreaRight" fmla="*/ 3610080 w 3609720"/>
              <a:gd name="textAreaTop" fmla="*/ 0 h 2685600"/>
              <a:gd name="textAreaBottom" fmla="*/ 2685960 h 2685600"/>
            </a:gdLst>
            <a:ahLst/>
            <a:rect l="textAreaLeft" t="textAreaTop" r="textAreaRight" b="textAreaBottom"/>
            <a:pathLst>
              <a:path w="3609956" h="2686050">
                <a:moveTo>
                  <a:pt x="0" y="0"/>
                </a:moveTo>
                <a:lnTo>
                  <a:pt x="3609956" y="0"/>
                </a:lnTo>
                <a:lnTo>
                  <a:pt x="3609956" y="2686050"/>
                </a:lnTo>
                <a:lnTo>
                  <a:pt x="0" y="268605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Freeform 65"/>
          <p:cNvSpPr/>
          <p:nvPr/>
        </p:nvSpPr>
        <p:spPr>
          <a:xfrm>
            <a:off x="17388720" y="7462440"/>
            <a:ext cx="637920" cy="1371240"/>
          </a:xfrm>
          <a:custGeom>
            <a:avLst/>
            <a:gdLst>
              <a:gd name="textAreaLeft" fmla="*/ 0 w 637920"/>
              <a:gd name="textAreaRight" fmla="*/ 638280 w 637920"/>
              <a:gd name="textAreaTop" fmla="*/ 0 h 1371240"/>
              <a:gd name="textAreaBottom" fmla="*/ 1371600 h 1371240"/>
            </a:gdLst>
            <a:ahLst/>
            <a:rect l="textAreaLeft" t="textAreaTop" r="textAreaRight" b="textAreaBottom"/>
            <a:pathLst>
              <a:path w="638175" h="1371600">
                <a:moveTo>
                  <a:pt x="0" y="0"/>
                </a:moveTo>
                <a:lnTo>
                  <a:pt x="638175" y="0"/>
                </a:lnTo>
                <a:lnTo>
                  <a:pt x="638175" y="1371600"/>
                </a:lnTo>
                <a:lnTo>
                  <a:pt x="0" y="1371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47" name="Group 66"/>
          <p:cNvGrpSpPr/>
          <p:nvPr/>
        </p:nvGrpSpPr>
        <p:grpSpPr>
          <a:xfrm>
            <a:off x="2181960" y="6077880"/>
            <a:ext cx="2310840" cy="933120"/>
            <a:chOff x="2181960" y="6077880"/>
            <a:chExt cx="2310840" cy="933120"/>
          </a:xfrm>
        </p:grpSpPr>
        <p:sp>
          <p:nvSpPr>
            <p:cNvPr id="148" name="Freeform 67"/>
            <p:cNvSpPr/>
            <p:nvPr/>
          </p:nvSpPr>
          <p:spPr>
            <a:xfrm>
              <a:off x="3712680" y="6077880"/>
              <a:ext cx="780120" cy="933120"/>
            </a:xfrm>
            <a:custGeom>
              <a:avLst/>
              <a:gdLst>
                <a:gd name="textAreaLeft" fmla="*/ 0 w 780120"/>
                <a:gd name="textAreaRight" fmla="*/ 780480 w 780120"/>
                <a:gd name="textAreaTop" fmla="*/ 0 h 933120"/>
                <a:gd name="textAreaBottom" fmla="*/ 933480 h 933120"/>
              </a:gdLst>
              <a:ahLst/>
              <a:rect l="textAreaLeft" t="textAreaTop" r="textAreaRight" b="textAreaBottom"/>
              <a:pathLst>
                <a:path w="780415" h="933450">
                  <a:moveTo>
                    <a:pt x="140462" y="0"/>
                  </a:moveTo>
                  <a:cubicBezTo>
                    <a:pt x="100584" y="0"/>
                    <a:pt x="61341" y="19431"/>
                    <a:pt x="37592" y="55118"/>
                  </a:cubicBezTo>
                  <a:cubicBezTo>
                    <a:pt x="0" y="111887"/>
                    <a:pt x="15494" y="188341"/>
                    <a:pt x="72263" y="225933"/>
                  </a:cubicBezTo>
                  <a:lnTo>
                    <a:pt x="436245" y="467106"/>
                  </a:lnTo>
                  <a:lnTo>
                    <a:pt x="72263" y="708279"/>
                  </a:lnTo>
                  <a:cubicBezTo>
                    <a:pt x="15494" y="745871"/>
                    <a:pt x="0" y="822325"/>
                    <a:pt x="37592" y="879094"/>
                  </a:cubicBezTo>
                  <a:cubicBezTo>
                    <a:pt x="58547" y="910844"/>
                    <a:pt x="91694" y="929640"/>
                    <a:pt x="126746" y="933450"/>
                  </a:cubicBezTo>
                  <a:lnTo>
                    <a:pt x="153924" y="933450"/>
                  </a:lnTo>
                  <a:cubicBezTo>
                    <a:pt x="172720" y="931418"/>
                    <a:pt x="191389" y="924814"/>
                    <a:pt x="208280" y="913638"/>
                  </a:cubicBezTo>
                  <a:lnTo>
                    <a:pt x="727202" y="569722"/>
                  </a:lnTo>
                  <a:cubicBezTo>
                    <a:pt x="755523" y="550926"/>
                    <a:pt x="774446" y="521589"/>
                    <a:pt x="780415" y="488823"/>
                  </a:cubicBezTo>
                  <a:lnTo>
                    <a:pt x="780415" y="488823"/>
                  </a:lnTo>
                  <a:lnTo>
                    <a:pt x="780415" y="445262"/>
                  </a:lnTo>
                  <a:lnTo>
                    <a:pt x="780415" y="445262"/>
                  </a:lnTo>
                  <a:cubicBezTo>
                    <a:pt x="774573" y="412496"/>
                    <a:pt x="755523" y="383159"/>
                    <a:pt x="727202" y="364363"/>
                  </a:cubicBezTo>
                  <a:lnTo>
                    <a:pt x="208407" y="20574"/>
                  </a:lnTo>
                  <a:cubicBezTo>
                    <a:pt x="187452" y="6604"/>
                    <a:pt x="163830" y="0"/>
                    <a:pt x="140462" y="0"/>
                  </a:cubicBezTo>
                  <a:close/>
                </a:path>
              </a:pathLst>
            </a:custGeom>
            <a:solidFill>
              <a:srgbClr val="63b1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9" name="Freeform 68"/>
            <p:cNvSpPr/>
            <p:nvPr/>
          </p:nvSpPr>
          <p:spPr>
            <a:xfrm>
              <a:off x="2947320" y="6077880"/>
              <a:ext cx="781920" cy="933120"/>
            </a:xfrm>
            <a:custGeom>
              <a:avLst/>
              <a:gdLst>
                <a:gd name="textAreaLeft" fmla="*/ 0 w 781920"/>
                <a:gd name="textAreaRight" fmla="*/ 782280 w 781920"/>
                <a:gd name="textAreaTop" fmla="*/ 0 h 933120"/>
                <a:gd name="textAreaBottom" fmla="*/ 933480 h 933120"/>
              </a:gdLst>
              <a:ahLst/>
              <a:rect l="textAreaLeft" t="textAreaTop" r="textAreaRight" b="textAreaBottom"/>
              <a:pathLst>
                <a:path w="782320" h="933450">
                  <a:moveTo>
                    <a:pt x="140462" y="0"/>
                  </a:moveTo>
                  <a:cubicBezTo>
                    <a:pt x="100457" y="0"/>
                    <a:pt x="61341" y="19431"/>
                    <a:pt x="37592" y="55118"/>
                  </a:cubicBezTo>
                  <a:cubicBezTo>
                    <a:pt x="0" y="111887"/>
                    <a:pt x="15494" y="188341"/>
                    <a:pt x="72263" y="225933"/>
                  </a:cubicBezTo>
                  <a:lnTo>
                    <a:pt x="436245" y="467106"/>
                  </a:lnTo>
                  <a:lnTo>
                    <a:pt x="72263" y="708279"/>
                  </a:lnTo>
                  <a:cubicBezTo>
                    <a:pt x="15494" y="745871"/>
                    <a:pt x="0" y="822325"/>
                    <a:pt x="37592" y="879094"/>
                  </a:cubicBezTo>
                  <a:cubicBezTo>
                    <a:pt x="58547" y="910844"/>
                    <a:pt x="91694" y="929640"/>
                    <a:pt x="126746" y="933450"/>
                  </a:cubicBezTo>
                  <a:lnTo>
                    <a:pt x="153924" y="933450"/>
                  </a:lnTo>
                  <a:cubicBezTo>
                    <a:pt x="172720" y="931418"/>
                    <a:pt x="191389" y="924814"/>
                    <a:pt x="208280" y="913638"/>
                  </a:cubicBezTo>
                  <a:lnTo>
                    <a:pt x="727202" y="569722"/>
                  </a:lnTo>
                  <a:cubicBezTo>
                    <a:pt x="761619" y="546862"/>
                    <a:pt x="782320" y="508381"/>
                    <a:pt x="782320" y="466979"/>
                  </a:cubicBezTo>
                  <a:cubicBezTo>
                    <a:pt x="782320" y="425577"/>
                    <a:pt x="761619" y="387096"/>
                    <a:pt x="727202" y="364236"/>
                  </a:cubicBezTo>
                  <a:lnTo>
                    <a:pt x="208407" y="20574"/>
                  </a:lnTo>
                  <a:cubicBezTo>
                    <a:pt x="187452" y="6604"/>
                    <a:pt x="163830" y="0"/>
                    <a:pt x="140462" y="0"/>
                  </a:cubicBez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0" name="Freeform 69"/>
            <p:cNvSpPr/>
            <p:nvPr/>
          </p:nvSpPr>
          <p:spPr>
            <a:xfrm>
              <a:off x="2181960" y="6077880"/>
              <a:ext cx="781920" cy="933120"/>
            </a:xfrm>
            <a:custGeom>
              <a:avLst/>
              <a:gdLst>
                <a:gd name="textAreaLeft" fmla="*/ 0 w 781920"/>
                <a:gd name="textAreaRight" fmla="*/ 782280 w 781920"/>
                <a:gd name="textAreaTop" fmla="*/ 0 h 933120"/>
                <a:gd name="textAreaBottom" fmla="*/ 933480 h 933120"/>
              </a:gdLst>
              <a:ahLst/>
              <a:rect l="textAreaLeft" t="textAreaTop" r="textAreaRight" b="textAreaBottom"/>
              <a:pathLst>
                <a:path w="782447" h="933450">
                  <a:moveTo>
                    <a:pt x="140462" y="0"/>
                  </a:moveTo>
                  <a:cubicBezTo>
                    <a:pt x="100584" y="0"/>
                    <a:pt x="61341" y="19431"/>
                    <a:pt x="37719" y="55118"/>
                  </a:cubicBezTo>
                  <a:cubicBezTo>
                    <a:pt x="127" y="111887"/>
                    <a:pt x="15621" y="188341"/>
                    <a:pt x="72263" y="225933"/>
                  </a:cubicBezTo>
                  <a:lnTo>
                    <a:pt x="436245" y="467106"/>
                  </a:lnTo>
                  <a:lnTo>
                    <a:pt x="72263" y="708279"/>
                  </a:lnTo>
                  <a:cubicBezTo>
                    <a:pt x="15494" y="745871"/>
                    <a:pt x="0" y="822325"/>
                    <a:pt x="37592" y="879094"/>
                  </a:cubicBezTo>
                  <a:cubicBezTo>
                    <a:pt x="58547" y="910844"/>
                    <a:pt x="91694" y="929640"/>
                    <a:pt x="126746" y="933450"/>
                  </a:cubicBezTo>
                  <a:lnTo>
                    <a:pt x="153924" y="933450"/>
                  </a:lnTo>
                  <a:cubicBezTo>
                    <a:pt x="172720" y="931418"/>
                    <a:pt x="191389" y="924814"/>
                    <a:pt x="208280" y="913638"/>
                  </a:cubicBezTo>
                  <a:lnTo>
                    <a:pt x="727329" y="569849"/>
                  </a:lnTo>
                  <a:cubicBezTo>
                    <a:pt x="761746" y="546989"/>
                    <a:pt x="782447" y="508508"/>
                    <a:pt x="782447" y="467106"/>
                  </a:cubicBezTo>
                  <a:cubicBezTo>
                    <a:pt x="782447" y="425704"/>
                    <a:pt x="761746" y="387223"/>
                    <a:pt x="727329" y="364363"/>
                  </a:cubicBezTo>
                  <a:lnTo>
                    <a:pt x="208407" y="20574"/>
                  </a:lnTo>
                  <a:cubicBezTo>
                    <a:pt x="187452" y="6604"/>
                    <a:pt x="163830" y="0"/>
                    <a:pt x="140462" y="0"/>
                  </a:cubicBez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1" name="Group 70"/>
          <p:cNvGrpSpPr/>
          <p:nvPr/>
        </p:nvGrpSpPr>
        <p:grpSpPr>
          <a:xfrm>
            <a:off x="16225200" y="3664800"/>
            <a:ext cx="1863360" cy="1304280"/>
            <a:chOff x="16225200" y="3664800"/>
            <a:chExt cx="1863360" cy="1304280"/>
          </a:xfrm>
        </p:grpSpPr>
        <p:sp>
          <p:nvSpPr>
            <p:cNvPr id="152" name="Freeform 71"/>
            <p:cNvSpPr/>
            <p:nvPr/>
          </p:nvSpPr>
          <p:spPr>
            <a:xfrm>
              <a:off x="16225200" y="3664800"/>
              <a:ext cx="1863360" cy="1304280"/>
            </a:xfrm>
            <a:custGeom>
              <a:avLst/>
              <a:gdLst>
                <a:gd name="textAreaLeft" fmla="*/ 0 w 1863360"/>
                <a:gd name="textAreaRight" fmla="*/ 1863720 w 1863360"/>
                <a:gd name="textAreaTop" fmla="*/ 0 h 1304280"/>
                <a:gd name="textAreaBottom" fmla="*/ 1304640 h 1304280"/>
              </a:gdLst>
              <a:ahLst/>
              <a:rect l="textAreaLeft" t="textAreaTop" r="textAreaRight" b="textAreaBottom"/>
              <a:pathLst>
                <a:path w="1863598" h="1304544">
                  <a:moveTo>
                    <a:pt x="1096899" y="81407"/>
                  </a:moveTo>
                  <a:cubicBezTo>
                    <a:pt x="1321816" y="81407"/>
                    <a:pt x="1504823" y="264414"/>
                    <a:pt x="1504823" y="489331"/>
                  </a:cubicBezTo>
                  <a:cubicBezTo>
                    <a:pt x="1504823" y="526669"/>
                    <a:pt x="1499743" y="563753"/>
                    <a:pt x="1489837" y="599313"/>
                  </a:cubicBezTo>
                  <a:lnTo>
                    <a:pt x="1476883" y="645541"/>
                  </a:lnTo>
                  <a:lnTo>
                    <a:pt x="1524635" y="650621"/>
                  </a:lnTo>
                  <a:cubicBezTo>
                    <a:pt x="1671447" y="666496"/>
                    <a:pt x="1782191" y="789940"/>
                    <a:pt x="1782191" y="937895"/>
                  </a:cubicBezTo>
                  <a:cubicBezTo>
                    <a:pt x="1782191" y="1097153"/>
                    <a:pt x="1652524" y="1226820"/>
                    <a:pt x="1493266" y="1226820"/>
                  </a:cubicBezTo>
                  <a:lnTo>
                    <a:pt x="370078" y="1226820"/>
                  </a:lnTo>
                  <a:cubicBezTo>
                    <a:pt x="210820" y="1226947"/>
                    <a:pt x="81153" y="1097280"/>
                    <a:pt x="81153" y="938022"/>
                  </a:cubicBezTo>
                  <a:cubicBezTo>
                    <a:pt x="81153" y="820166"/>
                    <a:pt x="151638" y="715264"/>
                    <a:pt x="260731" y="670560"/>
                  </a:cubicBezTo>
                  <a:lnTo>
                    <a:pt x="290576" y="658368"/>
                  </a:lnTo>
                  <a:lnTo>
                    <a:pt x="285496" y="626491"/>
                  </a:lnTo>
                  <a:lnTo>
                    <a:pt x="281305" y="574040"/>
                  </a:lnTo>
                  <a:cubicBezTo>
                    <a:pt x="281305" y="391160"/>
                    <a:pt x="430149" y="242443"/>
                    <a:pt x="613029" y="242443"/>
                  </a:cubicBezTo>
                  <a:cubicBezTo>
                    <a:pt x="650621" y="242443"/>
                    <a:pt x="687451" y="248666"/>
                    <a:pt x="722630" y="260985"/>
                  </a:cubicBezTo>
                  <a:lnTo>
                    <a:pt x="750951" y="270891"/>
                  </a:lnTo>
                  <a:lnTo>
                    <a:pt x="768858" y="246761"/>
                  </a:lnTo>
                  <a:cubicBezTo>
                    <a:pt x="846709" y="141732"/>
                    <a:pt x="966216" y="81407"/>
                    <a:pt x="1096899" y="81407"/>
                  </a:cubicBezTo>
                  <a:close/>
                  <a:moveTo>
                    <a:pt x="1096899" y="0"/>
                  </a:moveTo>
                  <a:cubicBezTo>
                    <a:pt x="952246" y="0"/>
                    <a:pt x="813943" y="65024"/>
                    <a:pt x="721487" y="175387"/>
                  </a:cubicBezTo>
                  <a:cubicBezTo>
                    <a:pt x="686308" y="165862"/>
                    <a:pt x="649986" y="161036"/>
                    <a:pt x="613156" y="161036"/>
                  </a:cubicBezTo>
                  <a:cubicBezTo>
                    <a:pt x="385445" y="161036"/>
                    <a:pt x="200152" y="346329"/>
                    <a:pt x="200152" y="574040"/>
                  </a:cubicBezTo>
                  <a:lnTo>
                    <a:pt x="201549" y="608203"/>
                  </a:lnTo>
                  <a:cubicBezTo>
                    <a:pt x="81534" y="669417"/>
                    <a:pt x="4445" y="790194"/>
                    <a:pt x="0" y="925830"/>
                  </a:cubicBezTo>
                  <a:lnTo>
                    <a:pt x="0" y="925830"/>
                  </a:lnTo>
                  <a:lnTo>
                    <a:pt x="0" y="950341"/>
                  </a:lnTo>
                  <a:cubicBezTo>
                    <a:pt x="5842" y="1130808"/>
                    <a:pt x="141478" y="1279017"/>
                    <a:pt x="316357" y="1304544"/>
                  </a:cubicBezTo>
                  <a:lnTo>
                    <a:pt x="1547114" y="1304544"/>
                  </a:lnTo>
                  <a:cubicBezTo>
                    <a:pt x="1725930" y="1278382"/>
                    <a:pt x="1863598" y="1124077"/>
                    <a:pt x="1863598" y="938149"/>
                  </a:cubicBezTo>
                  <a:cubicBezTo>
                    <a:pt x="1863598" y="763905"/>
                    <a:pt x="1743710" y="616204"/>
                    <a:pt x="1578229" y="577596"/>
                  </a:cubicBezTo>
                  <a:lnTo>
                    <a:pt x="1586230" y="489458"/>
                  </a:lnTo>
                  <a:cubicBezTo>
                    <a:pt x="1586230" y="219583"/>
                    <a:pt x="1366647" y="0"/>
                    <a:pt x="1096899" y="0"/>
                  </a:cubicBez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53" name="Group 72"/>
          <p:cNvGrpSpPr/>
          <p:nvPr/>
        </p:nvGrpSpPr>
        <p:grpSpPr>
          <a:xfrm>
            <a:off x="15176880" y="7152480"/>
            <a:ext cx="2914920" cy="1684080"/>
            <a:chOff x="15176880" y="7152480"/>
            <a:chExt cx="2914920" cy="1684080"/>
          </a:xfrm>
        </p:grpSpPr>
        <p:sp>
          <p:nvSpPr>
            <p:cNvPr id="154" name="Freeform 73"/>
            <p:cNvSpPr/>
            <p:nvPr/>
          </p:nvSpPr>
          <p:spPr>
            <a:xfrm>
              <a:off x="17333280" y="7462440"/>
              <a:ext cx="758520" cy="1371600"/>
            </a:xfrm>
            <a:custGeom>
              <a:avLst/>
              <a:gdLst>
                <a:gd name="textAreaLeft" fmla="*/ 0 w 758520"/>
                <a:gd name="textAreaRight" fmla="*/ 758880 w 758520"/>
                <a:gd name="textAreaTop" fmla="*/ 0 h 1371600"/>
                <a:gd name="textAreaBottom" fmla="*/ 1371960 h 1371600"/>
              </a:gdLst>
              <a:ahLst/>
              <a:rect l="textAreaLeft" t="textAreaTop" r="textAreaRight" b="textAreaBottom"/>
              <a:pathLst>
                <a:path w="758952" h="1371981">
                  <a:moveTo>
                    <a:pt x="377317" y="28575"/>
                  </a:moveTo>
                  <a:lnTo>
                    <a:pt x="382905" y="29591"/>
                  </a:lnTo>
                  <a:lnTo>
                    <a:pt x="388239" y="36449"/>
                  </a:lnTo>
                  <a:lnTo>
                    <a:pt x="387223" y="45085"/>
                  </a:lnTo>
                  <a:lnTo>
                    <a:pt x="380365" y="50419"/>
                  </a:lnTo>
                  <a:lnTo>
                    <a:pt x="371729" y="49403"/>
                  </a:lnTo>
                  <a:lnTo>
                    <a:pt x="366395" y="42545"/>
                  </a:lnTo>
                  <a:lnTo>
                    <a:pt x="367411" y="33909"/>
                  </a:lnTo>
                  <a:lnTo>
                    <a:pt x="374269" y="28575"/>
                  </a:lnTo>
                  <a:close/>
                  <a:moveTo>
                    <a:pt x="452374" y="79121"/>
                  </a:moveTo>
                  <a:cubicBezTo>
                    <a:pt x="455295" y="79121"/>
                    <a:pt x="457708" y="82169"/>
                    <a:pt x="457708" y="85979"/>
                  </a:cubicBezTo>
                  <a:lnTo>
                    <a:pt x="455295" y="92837"/>
                  </a:lnTo>
                  <a:lnTo>
                    <a:pt x="305943" y="92837"/>
                  </a:lnTo>
                  <a:cubicBezTo>
                    <a:pt x="303022" y="92837"/>
                    <a:pt x="300609" y="89789"/>
                    <a:pt x="300609" y="85979"/>
                  </a:cubicBezTo>
                  <a:lnTo>
                    <a:pt x="303022" y="79121"/>
                  </a:lnTo>
                  <a:close/>
                  <a:moveTo>
                    <a:pt x="231267" y="72263"/>
                  </a:moveTo>
                  <a:lnTo>
                    <a:pt x="237490" y="73406"/>
                  </a:lnTo>
                  <a:lnTo>
                    <a:pt x="243459" y="81026"/>
                  </a:lnTo>
                  <a:lnTo>
                    <a:pt x="242316" y="90678"/>
                  </a:lnTo>
                  <a:lnTo>
                    <a:pt x="234696" y="96647"/>
                  </a:lnTo>
                  <a:lnTo>
                    <a:pt x="225044" y="95504"/>
                  </a:lnTo>
                  <a:lnTo>
                    <a:pt x="219075" y="87884"/>
                  </a:lnTo>
                  <a:lnTo>
                    <a:pt x="220218" y="78232"/>
                  </a:lnTo>
                  <a:lnTo>
                    <a:pt x="227838" y="72263"/>
                  </a:lnTo>
                  <a:close/>
                  <a:moveTo>
                    <a:pt x="730123" y="154432"/>
                  </a:moveTo>
                  <a:lnTo>
                    <a:pt x="730123" y="1220343"/>
                  </a:lnTo>
                  <a:lnTo>
                    <a:pt x="24638" y="1220343"/>
                  </a:lnTo>
                  <a:lnTo>
                    <a:pt x="24638" y="154432"/>
                  </a:lnTo>
                  <a:close/>
                  <a:moveTo>
                    <a:pt x="377444" y="1244981"/>
                  </a:moveTo>
                  <a:lnTo>
                    <a:pt x="384429" y="1245362"/>
                  </a:lnTo>
                  <a:lnTo>
                    <a:pt x="394716" y="1247775"/>
                  </a:lnTo>
                  <a:lnTo>
                    <a:pt x="404368" y="1252093"/>
                  </a:lnTo>
                  <a:lnTo>
                    <a:pt x="413004" y="1258189"/>
                  </a:lnTo>
                  <a:lnTo>
                    <a:pt x="420243" y="1265936"/>
                  </a:lnTo>
                  <a:lnTo>
                    <a:pt x="425831" y="1274953"/>
                  </a:lnTo>
                  <a:lnTo>
                    <a:pt x="429514" y="1284859"/>
                  </a:lnTo>
                  <a:lnTo>
                    <a:pt x="431292" y="1295273"/>
                  </a:lnTo>
                  <a:lnTo>
                    <a:pt x="430911" y="1305814"/>
                  </a:lnTo>
                  <a:lnTo>
                    <a:pt x="428498" y="1316101"/>
                  </a:lnTo>
                  <a:lnTo>
                    <a:pt x="424180" y="1325753"/>
                  </a:lnTo>
                  <a:lnTo>
                    <a:pt x="418084" y="1334389"/>
                  </a:lnTo>
                  <a:lnTo>
                    <a:pt x="410337" y="1341628"/>
                  </a:lnTo>
                  <a:lnTo>
                    <a:pt x="401320" y="1347216"/>
                  </a:lnTo>
                  <a:lnTo>
                    <a:pt x="391414" y="1350899"/>
                  </a:lnTo>
                  <a:lnTo>
                    <a:pt x="381000" y="1352677"/>
                  </a:lnTo>
                  <a:lnTo>
                    <a:pt x="370459" y="1352296"/>
                  </a:lnTo>
                  <a:lnTo>
                    <a:pt x="360172" y="1349883"/>
                  </a:lnTo>
                  <a:lnTo>
                    <a:pt x="350520" y="1345565"/>
                  </a:lnTo>
                  <a:lnTo>
                    <a:pt x="341884" y="1339469"/>
                  </a:lnTo>
                  <a:lnTo>
                    <a:pt x="334645" y="1331722"/>
                  </a:lnTo>
                  <a:lnTo>
                    <a:pt x="329057" y="1322705"/>
                  </a:lnTo>
                  <a:lnTo>
                    <a:pt x="325374" y="1312799"/>
                  </a:lnTo>
                  <a:lnTo>
                    <a:pt x="323596" y="1302385"/>
                  </a:lnTo>
                  <a:lnTo>
                    <a:pt x="323977" y="1291844"/>
                  </a:lnTo>
                  <a:lnTo>
                    <a:pt x="326390" y="1281557"/>
                  </a:lnTo>
                  <a:lnTo>
                    <a:pt x="330708" y="1271905"/>
                  </a:lnTo>
                  <a:lnTo>
                    <a:pt x="336804" y="1263269"/>
                  </a:lnTo>
                  <a:lnTo>
                    <a:pt x="344551" y="1256030"/>
                  </a:lnTo>
                  <a:lnTo>
                    <a:pt x="353568" y="1250442"/>
                  </a:lnTo>
                  <a:lnTo>
                    <a:pt x="363474" y="1246759"/>
                  </a:lnTo>
                  <a:lnTo>
                    <a:pt x="373888" y="1244981"/>
                  </a:lnTo>
                  <a:close/>
                  <a:moveTo>
                    <a:pt x="653669" y="127"/>
                  </a:moveTo>
                  <a:lnTo>
                    <a:pt x="101346" y="127"/>
                  </a:lnTo>
                  <a:cubicBezTo>
                    <a:pt x="49276" y="127"/>
                    <a:pt x="7366" y="50546"/>
                    <a:pt x="7366" y="113284"/>
                  </a:cubicBezTo>
                  <a:lnTo>
                    <a:pt x="7366" y="244856"/>
                  </a:lnTo>
                  <a:cubicBezTo>
                    <a:pt x="3175" y="245745"/>
                    <a:pt x="0" y="249428"/>
                    <a:pt x="0" y="254000"/>
                  </a:cubicBezTo>
                  <a:lnTo>
                    <a:pt x="0" y="296418"/>
                  </a:lnTo>
                  <a:cubicBezTo>
                    <a:pt x="0" y="300863"/>
                    <a:pt x="3175" y="304673"/>
                    <a:pt x="7366" y="305562"/>
                  </a:cubicBezTo>
                  <a:lnTo>
                    <a:pt x="7366" y="351282"/>
                  </a:lnTo>
                  <a:cubicBezTo>
                    <a:pt x="3175" y="352171"/>
                    <a:pt x="0" y="355854"/>
                    <a:pt x="0" y="360426"/>
                  </a:cubicBezTo>
                  <a:lnTo>
                    <a:pt x="0" y="431546"/>
                  </a:lnTo>
                  <a:cubicBezTo>
                    <a:pt x="0" y="435991"/>
                    <a:pt x="3175" y="439801"/>
                    <a:pt x="7366" y="440690"/>
                  </a:cubicBezTo>
                  <a:lnTo>
                    <a:pt x="7366" y="471424"/>
                  </a:lnTo>
                  <a:cubicBezTo>
                    <a:pt x="3175" y="472313"/>
                    <a:pt x="0" y="475996"/>
                    <a:pt x="0" y="480568"/>
                  </a:cubicBezTo>
                  <a:lnTo>
                    <a:pt x="0" y="551688"/>
                  </a:lnTo>
                  <a:cubicBezTo>
                    <a:pt x="0" y="556133"/>
                    <a:pt x="3175" y="559943"/>
                    <a:pt x="7366" y="560832"/>
                  </a:cubicBezTo>
                  <a:lnTo>
                    <a:pt x="7366" y="1261491"/>
                  </a:lnTo>
                  <a:cubicBezTo>
                    <a:pt x="7366" y="1315593"/>
                    <a:pt x="38608" y="1360678"/>
                    <a:pt x="80772" y="1371981"/>
                  </a:cubicBezTo>
                  <a:lnTo>
                    <a:pt x="674497" y="1371981"/>
                  </a:lnTo>
                  <a:cubicBezTo>
                    <a:pt x="716534" y="1360678"/>
                    <a:pt x="747903" y="1315720"/>
                    <a:pt x="747903" y="1261491"/>
                  </a:cubicBezTo>
                  <a:lnTo>
                    <a:pt x="747903" y="440563"/>
                  </a:lnTo>
                  <a:cubicBezTo>
                    <a:pt x="748538" y="440690"/>
                    <a:pt x="749046" y="440690"/>
                    <a:pt x="749681" y="440690"/>
                  </a:cubicBezTo>
                  <a:lnTo>
                    <a:pt x="758952" y="436499"/>
                  </a:lnTo>
                  <a:lnTo>
                    <a:pt x="758952" y="360299"/>
                  </a:lnTo>
                  <a:cubicBezTo>
                    <a:pt x="758952" y="355092"/>
                    <a:pt x="754761" y="351028"/>
                    <a:pt x="749681" y="351028"/>
                  </a:cubicBezTo>
                  <a:lnTo>
                    <a:pt x="748411" y="351028"/>
                  </a:lnTo>
                  <a:lnTo>
                    <a:pt x="747776" y="113157"/>
                  </a:lnTo>
                  <a:cubicBezTo>
                    <a:pt x="747776" y="50419"/>
                    <a:pt x="705866" y="0"/>
                    <a:pt x="653796" y="0"/>
                  </a:cubicBez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5" name="Freeform 74"/>
            <p:cNvSpPr/>
            <p:nvPr/>
          </p:nvSpPr>
          <p:spPr>
            <a:xfrm>
              <a:off x="15176880" y="7152480"/>
              <a:ext cx="2094480" cy="1684080"/>
            </a:xfrm>
            <a:custGeom>
              <a:avLst/>
              <a:gdLst>
                <a:gd name="textAreaLeft" fmla="*/ 0 w 2094480"/>
                <a:gd name="textAreaRight" fmla="*/ 2094840 w 2094480"/>
                <a:gd name="textAreaTop" fmla="*/ 0 h 1684080"/>
                <a:gd name="textAreaBottom" fmla="*/ 1684440 h 1684080"/>
              </a:gdLst>
              <a:ahLst/>
              <a:rect l="textAreaLeft" t="textAreaTop" r="textAreaRight" b="textAreaBottom"/>
              <a:pathLst>
                <a:path w="2094865" h="1684528">
                  <a:moveTo>
                    <a:pt x="2024380" y="83185"/>
                  </a:moveTo>
                  <a:lnTo>
                    <a:pt x="2024380" y="1320165"/>
                  </a:lnTo>
                  <a:lnTo>
                    <a:pt x="71755" y="1320165"/>
                  </a:lnTo>
                  <a:lnTo>
                    <a:pt x="71755" y="83185"/>
                  </a:lnTo>
                  <a:close/>
                  <a:moveTo>
                    <a:pt x="0" y="0"/>
                  </a:moveTo>
                  <a:lnTo>
                    <a:pt x="0" y="1403350"/>
                  </a:lnTo>
                  <a:lnTo>
                    <a:pt x="903859" y="1403350"/>
                  </a:lnTo>
                  <a:lnTo>
                    <a:pt x="903859" y="1543939"/>
                  </a:lnTo>
                  <a:lnTo>
                    <a:pt x="624713" y="1543939"/>
                  </a:lnTo>
                  <a:lnTo>
                    <a:pt x="532257" y="1654937"/>
                  </a:lnTo>
                  <a:lnTo>
                    <a:pt x="532257" y="1684528"/>
                  </a:lnTo>
                  <a:lnTo>
                    <a:pt x="1564005" y="1684528"/>
                  </a:lnTo>
                  <a:lnTo>
                    <a:pt x="1564005" y="1657223"/>
                  </a:lnTo>
                  <a:lnTo>
                    <a:pt x="1475232" y="1543939"/>
                  </a:lnTo>
                  <a:lnTo>
                    <a:pt x="1192276" y="1543939"/>
                  </a:lnTo>
                  <a:lnTo>
                    <a:pt x="1192276" y="1403350"/>
                  </a:lnTo>
                  <a:lnTo>
                    <a:pt x="2094865" y="1403350"/>
                  </a:lnTo>
                  <a:lnTo>
                    <a:pt x="2094865" y="0"/>
                  </a:ln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56" name="Freeform 75"/>
            <p:cNvSpPr/>
            <p:nvPr/>
          </p:nvSpPr>
          <p:spPr>
            <a:xfrm>
              <a:off x="15248880" y="7235640"/>
              <a:ext cx="1952280" cy="1236600"/>
            </a:xfrm>
            <a:custGeom>
              <a:avLst/>
              <a:gdLst>
                <a:gd name="textAreaLeft" fmla="*/ 0 w 1952280"/>
                <a:gd name="textAreaRight" fmla="*/ 1952640 w 1952280"/>
                <a:gd name="textAreaTop" fmla="*/ 0 h 1236600"/>
                <a:gd name="textAreaBottom" fmla="*/ 1236960 h 1236600"/>
              </a:gdLst>
              <a:ahLst/>
              <a:rect l="textAreaLeft" t="textAreaTop" r="textAreaRight" b="textAreaBottom"/>
              <a:pathLst>
                <a:path w="1952625" h="1236980">
                  <a:moveTo>
                    <a:pt x="0" y="0"/>
                  </a:moveTo>
                  <a:lnTo>
                    <a:pt x="1952625" y="0"/>
                  </a:lnTo>
                  <a:lnTo>
                    <a:pt x="1952625" y="1236980"/>
                  </a:lnTo>
                  <a:lnTo>
                    <a:pt x="0" y="1236980"/>
                  </a:lnTo>
                  <a:close/>
                </a:path>
              </a:pathLst>
            </a:custGeom>
            <a:solidFill>
              <a:srgbClr val="c4c0b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57" name="Freeform 76"/>
          <p:cNvSpPr/>
          <p:nvPr/>
        </p:nvSpPr>
        <p:spPr>
          <a:xfrm>
            <a:off x="15260400" y="7236000"/>
            <a:ext cx="1952280" cy="1237680"/>
          </a:xfrm>
          <a:custGeom>
            <a:avLst/>
            <a:gdLst>
              <a:gd name="textAreaLeft" fmla="*/ 0 w 1952280"/>
              <a:gd name="textAreaRight" fmla="*/ 1952640 w 1952280"/>
              <a:gd name="textAreaTop" fmla="*/ 0 h 1237680"/>
              <a:gd name="textAreaBottom" fmla="*/ 1238040 h 1237680"/>
            </a:gdLst>
            <a:ahLst/>
            <a:rect l="textAreaLeft" t="textAreaTop" r="textAreaRight" b="textAreaBottom"/>
            <a:pathLst>
              <a:path w="1952625" h="1238069">
                <a:moveTo>
                  <a:pt x="0" y="0"/>
                </a:moveTo>
                <a:lnTo>
                  <a:pt x="1952625" y="0"/>
                </a:lnTo>
                <a:lnTo>
                  <a:pt x="1952625" y="1238069"/>
                </a:lnTo>
                <a:lnTo>
                  <a:pt x="0" y="12380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Freeform 77"/>
          <p:cNvSpPr/>
          <p:nvPr/>
        </p:nvSpPr>
        <p:spPr>
          <a:xfrm>
            <a:off x="15260400" y="7236000"/>
            <a:ext cx="1952280" cy="1218960"/>
          </a:xfrm>
          <a:custGeom>
            <a:avLst/>
            <a:gdLst>
              <a:gd name="textAreaLeft" fmla="*/ 0 w 1952280"/>
              <a:gd name="textAreaRight" fmla="*/ 1952640 w 1952280"/>
              <a:gd name="textAreaTop" fmla="*/ 0 h 1218960"/>
              <a:gd name="textAreaBottom" fmla="*/ 1219320 h 1218960"/>
            </a:gdLst>
            <a:ahLst/>
            <a:rect l="textAreaLeft" t="textAreaTop" r="textAreaRight" b="textAreaBottom"/>
            <a:pathLst>
              <a:path w="1952625" h="1219200">
                <a:moveTo>
                  <a:pt x="0" y="0"/>
                </a:moveTo>
                <a:lnTo>
                  <a:pt x="1952625" y="0"/>
                </a:lnTo>
                <a:lnTo>
                  <a:pt x="1952625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Freeform 78"/>
          <p:cNvSpPr/>
          <p:nvPr/>
        </p:nvSpPr>
        <p:spPr>
          <a:xfrm>
            <a:off x="4360320" y="7457040"/>
            <a:ext cx="843120" cy="771120"/>
          </a:xfrm>
          <a:custGeom>
            <a:avLst/>
            <a:gdLst>
              <a:gd name="textAreaLeft" fmla="*/ 0 w 843120"/>
              <a:gd name="textAreaRight" fmla="*/ 843480 w 843120"/>
              <a:gd name="textAreaTop" fmla="*/ 0 h 771120"/>
              <a:gd name="textAreaBottom" fmla="*/ 771480 h 771120"/>
            </a:gdLst>
            <a:ahLst/>
            <a:rect l="textAreaLeft" t="textAreaTop" r="textAreaRight" b="textAreaBottom"/>
            <a:pathLst>
              <a:path w="843410" h="771449">
                <a:moveTo>
                  <a:pt x="0" y="0"/>
                </a:moveTo>
                <a:lnTo>
                  <a:pt x="843410" y="0"/>
                </a:lnTo>
                <a:lnTo>
                  <a:pt x="843410" y="771449"/>
                </a:lnTo>
                <a:lnTo>
                  <a:pt x="0" y="77144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Freeform 79"/>
          <p:cNvSpPr/>
          <p:nvPr/>
        </p:nvSpPr>
        <p:spPr>
          <a:xfrm>
            <a:off x="5749920" y="2457720"/>
            <a:ext cx="6078240" cy="6478560"/>
          </a:xfrm>
          <a:custGeom>
            <a:avLst/>
            <a:gdLst>
              <a:gd name="textAreaLeft" fmla="*/ 0 w 6078240"/>
              <a:gd name="textAreaRight" fmla="*/ 6078600 w 6078240"/>
              <a:gd name="textAreaTop" fmla="*/ 0 h 6478560"/>
              <a:gd name="textAreaBottom" fmla="*/ 6478920 h 6478560"/>
            </a:gdLst>
            <a:ahLst/>
            <a:rect l="textAreaLeft" t="textAreaTop" r="textAreaRight" b="textAreaBottom"/>
            <a:pathLst>
              <a:path w="6078550" h="6478753">
                <a:moveTo>
                  <a:pt x="0" y="0"/>
                </a:moveTo>
                <a:lnTo>
                  <a:pt x="6078551" y="0"/>
                </a:lnTo>
                <a:lnTo>
                  <a:pt x="6078551" y="6478753"/>
                </a:lnTo>
                <a:lnTo>
                  <a:pt x="0" y="647875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8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61" name="Group 80"/>
          <p:cNvGrpSpPr/>
          <p:nvPr/>
        </p:nvGrpSpPr>
        <p:grpSpPr>
          <a:xfrm>
            <a:off x="15681600" y="6001560"/>
            <a:ext cx="542520" cy="542520"/>
            <a:chOff x="15681600" y="6001560"/>
            <a:chExt cx="542520" cy="542520"/>
          </a:xfrm>
        </p:grpSpPr>
        <p:sp>
          <p:nvSpPr>
            <p:cNvPr id="162" name="Freeform 81"/>
            <p:cNvSpPr/>
            <p:nvPr/>
          </p:nvSpPr>
          <p:spPr>
            <a:xfrm>
              <a:off x="15681600" y="6001560"/>
              <a:ext cx="542520" cy="542520"/>
            </a:xfrm>
            <a:custGeom>
              <a:avLst/>
              <a:gdLst>
                <a:gd name="textAreaLeft" fmla="*/ 0 w 542520"/>
                <a:gd name="textAreaRight" fmla="*/ 542880 w 542520"/>
                <a:gd name="textAreaTop" fmla="*/ 0 h 542520"/>
                <a:gd name="textAreaBottom" fmla="*/ 542880 h 542520"/>
              </a:gdLst>
              <a:ahLst/>
              <a:rect l="textAreaLeft" t="textAreaTop" r="textAreaRight" b="textAreaBottom"/>
              <a:pathLst>
                <a:path w="542925" h="542925">
                  <a:moveTo>
                    <a:pt x="443865" y="36195"/>
                  </a:moveTo>
                  <a:cubicBezTo>
                    <a:pt x="478790" y="36195"/>
                    <a:pt x="507238" y="64643"/>
                    <a:pt x="507238" y="99568"/>
                  </a:cubicBezTo>
                  <a:cubicBezTo>
                    <a:pt x="507238" y="134493"/>
                    <a:pt x="478790" y="162941"/>
                    <a:pt x="443865" y="162941"/>
                  </a:cubicBezTo>
                  <a:cubicBezTo>
                    <a:pt x="408940" y="162941"/>
                    <a:pt x="380492" y="134493"/>
                    <a:pt x="380492" y="99568"/>
                  </a:cubicBezTo>
                  <a:cubicBezTo>
                    <a:pt x="380492" y="64643"/>
                    <a:pt x="408940" y="36195"/>
                    <a:pt x="443865" y="36195"/>
                  </a:cubicBezTo>
                  <a:close/>
                  <a:moveTo>
                    <a:pt x="99695" y="208280"/>
                  </a:moveTo>
                  <a:cubicBezTo>
                    <a:pt x="123952" y="208280"/>
                    <a:pt x="145669" y="221742"/>
                    <a:pt x="156337" y="243459"/>
                  </a:cubicBezTo>
                  <a:lnTo>
                    <a:pt x="163068" y="271653"/>
                  </a:lnTo>
                  <a:cubicBezTo>
                    <a:pt x="163068" y="281559"/>
                    <a:pt x="160782" y="291084"/>
                    <a:pt x="156210" y="300101"/>
                  </a:cubicBezTo>
                  <a:cubicBezTo>
                    <a:pt x="145542" y="321691"/>
                    <a:pt x="123825" y="335153"/>
                    <a:pt x="99568" y="335153"/>
                  </a:cubicBezTo>
                  <a:cubicBezTo>
                    <a:pt x="64643" y="335153"/>
                    <a:pt x="36195" y="306705"/>
                    <a:pt x="36195" y="271780"/>
                  </a:cubicBezTo>
                  <a:cubicBezTo>
                    <a:pt x="36195" y="236855"/>
                    <a:pt x="64643" y="208280"/>
                    <a:pt x="99695" y="208280"/>
                  </a:cubicBezTo>
                  <a:close/>
                  <a:moveTo>
                    <a:pt x="443865" y="380365"/>
                  </a:moveTo>
                  <a:cubicBezTo>
                    <a:pt x="478790" y="380365"/>
                    <a:pt x="507238" y="408813"/>
                    <a:pt x="507238" y="443738"/>
                  </a:cubicBezTo>
                  <a:cubicBezTo>
                    <a:pt x="507238" y="478663"/>
                    <a:pt x="478790" y="507111"/>
                    <a:pt x="443865" y="507111"/>
                  </a:cubicBezTo>
                  <a:cubicBezTo>
                    <a:pt x="408940" y="507111"/>
                    <a:pt x="380492" y="478663"/>
                    <a:pt x="380492" y="443738"/>
                  </a:cubicBezTo>
                  <a:cubicBezTo>
                    <a:pt x="380492" y="408813"/>
                    <a:pt x="408940" y="380365"/>
                    <a:pt x="443865" y="380365"/>
                  </a:cubicBezTo>
                  <a:close/>
                  <a:moveTo>
                    <a:pt x="441960" y="0"/>
                  </a:moveTo>
                  <a:cubicBezTo>
                    <a:pt x="387858" y="1016"/>
                    <a:pt x="344170" y="45339"/>
                    <a:pt x="344170" y="99568"/>
                  </a:cubicBezTo>
                  <a:lnTo>
                    <a:pt x="348107" y="127127"/>
                  </a:lnTo>
                  <a:lnTo>
                    <a:pt x="178943" y="211709"/>
                  </a:lnTo>
                  <a:cubicBezTo>
                    <a:pt x="160401" y="186944"/>
                    <a:pt x="131445" y="171958"/>
                    <a:pt x="99568" y="171958"/>
                  </a:cubicBezTo>
                  <a:cubicBezTo>
                    <a:pt x="44704" y="172085"/>
                    <a:pt x="0" y="216789"/>
                    <a:pt x="0" y="271780"/>
                  </a:cubicBezTo>
                  <a:cubicBezTo>
                    <a:pt x="0" y="326771"/>
                    <a:pt x="44704" y="371475"/>
                    <a:pt x="99695" y="371475"/>
                  </a:cubicBezTo>
                  <a:cubicBezTo>
                    <a:pt x="131699" y="371475"/>
                    <a:pt x="160655" y="356489"/>
                    <a:pt x="179070" y="331724"/>
                  </a:cubicBezTo>
                  <a:lnTo>
                    <a:pt x="348234" y="416306"/>
                  </a:lnTo>
                  <a:cubicBezTo>
                    <a:pt x="345694" y="425069"/>
                    <a:pt x="344297" y="434340"/>
                    <a:pt x="344297" y="443865"/>
                  </a:cubicBezTo>
                  <a:cubicBezTo>
                    <a:pt x="344297" y="495173"/>
                    <a:pt x="383286" y="537591"/>
                    <a:pt x="433197" y="542925"/>
                  </a:cubicBezTo>
                  <a:lnTo>
                    <a:pt x="454660" y="542925"/>
                  </a:lnTo>
                  <a:cubicBezTo>
                    <a:pt x="500888" y="537972"/>
                    <a:pt x="537845" y="501142"/>
                    <a:pt x="542925" y="454914"/>
                  </a:cubicBezTo>
                  <a:lnTo>
                    <a:pt x="542925" y="432816"/>
                  </a:lnTo>
                  <a:lnTo>
                    <a:pt x="542925" y="432816"/>
                  </a:lnTo>
                  <a:cubicBezTo>
                    <a:pt x="537464" y="383032"/>
                    <a:pt x="495046" y="344170"/>
                    <a:pt x="443865" y="344170"/>
                  </a:cubicBezTo>
                  <a:cubicBezTo>
                    <a:pt x="411480" y="344170"/>
                    <a:pt x="382651" y="359791"/>
                    <a:pt x="364490" y="383921"/>
                  </a:cubicBezTo>
                  <a:lnTo>
                    <a:pt x="195199" y="299212"/>
                  </a:lnTo>
                  <a:cubicBezTo>
                    <a:pt x="197739" y="290322"/>
                    <a:pt x="199263" y="281178"/>
                    <a:pt x="199263" y="271653"/>
                  </a:cubicBezTo>
                  <a:lnTo>
                    <a:pt x="195199" y="244094"/>
                  </a:lnTo>
                  <a:lnTo>
                    <a:pt x="364490" y="159639"/>
                  </a:lnTo>
                  <a:cubicBezTo>
                    <a:pt x="382651" y="183642"/>
                    <a:pt x="411480" y="199390"/>
                    <a:pt x="443865" y="199390"/>
                  </a:cubicBezTo>
                  <a:cubicBezTo>
                    <a:pt x="495046" y="199390"/>
                    <a:pt x="537337" y="160528"/>
                    <a:pt x="542925" y="110744"/>
                  </a:cubicBezTo>
                  <a:lnTo>
                    <a:pt x="542925" y="88646"/>
                  </a:lnTo>
                  <a:lnTo>
                    <a:pt x="542925" y="88646"/>
                  </a:lnTo>
                  <a:cubicBezTo>
                    <a:pt x="537464" y="39497"/>
                    <a:pt x="496189" y="1016"/>
                    <a:pt x="445770" y="0"/>
                  </a:cubicBez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63" name="Group 82"/>
          <p:cNvGrpSpPr/>
          <p:nvPr/>
        </p:nvGrpSpPr>
        <p:grpSpPr>
          <a:xfrm>
            <a:off x="16936560" y="5393160"/>
            <a:ext cx="662400" cy="1537200"/>
            <a:chOff x="16936560" y="5393160"/>
            <a:chExt cx="662400" cy="1537200"/>
          </a:xfrm>
        </p:grpSpPr>
        <p:sp>
          <p:nvSpPr>
            <p:cNvPr id="164" name="Freeform 83"/>
            <p:cNvSpPr/>
            <p:nvPr/>
          </p:nvSpPr>
          <p:spPr>
            <a:xfrm>
              <a:off x="16979040" y="6411600"/>
              <a:ext cx="619920" cy="518760"/>
            </a:xfrm>
            <a:custGeom>
              <a:avLst/>
              <a:gdLst>
                <a:gd name="textAreaLeft" fmla="*/ 0 w 619920"/>
                <a:gd name="textAreaRight" fmla="*/ 620280 w 619920"/>
                <a:gd name="textAreaTop" fmla="*/ 0 h 518760"/>
                <a:gd name="textAreaBottom" fmla="*/ 519120 h 518760"/>
              </a:gdLst>
              <a:ahLst/>
              <a:rect l="textAreaLeft" t="textAreaTop" r="textAreaRight" b="textAreaBottom"/>
              <a:pathLst>
                <a:path w="620268" h="519049">
                  <a:moveTo>
                    <a:pt x="537591" y="127"/>
                  </a:moveTo>
                  <a:cubicBezTo>
                    <a:pt x="509778" y="127"/>
                    <a:pt x="482727" y="14224"/>
                    <a:pt x="467233" y="39751"/>
                  </a:cubicBezTo>
                  <a:lnTo>
                    <a:pt x="316865" y="288671"/>
                  </a:lnTo>
                  <a:lnTo>
                    <a:pt x="146304" y="53086"/>
                  </a:lnTo>
                  <a:cubicBezTo>
                    <a:pt x="130302" y="30861"/>
                    <a:pt x="105156" y="19177"/>
                    <a:pt x="79756" y="19177"/>
                  </a:cubicBezTo>
                  <a:cubicBezTo>
                    <a:pt x="63119" y="19177"/>
                    <a:pt x="46228" y="24257"/>
                    <a:pt x="31750" y="34798"/>
                  </a:cubicBezTo>
                  <a:cubicBezTo>
                    <a:pt x="15240" y="46736"/>
                    <a:pt x="4445" y="63754"/>
                    <a:pt x="0" y="82296"/>
                  </a:cubicBezTo>
                  <a:lnTo>
                    <a:pt x="0" y="82296"/>
                  </a:lnTo>
                  <a:lnTo>
                    <a:pt x="1905" y="127000"/>
                  </a:lnTo>
                  <a:cubicBezTo>
                    <a:pt x="4445" y="134874"/>
                    <a:pt x="8255" y="142367"/>
                    <a:pt x="13462" y="149479"/>
                  </a:cubicBezTo>
                  <a:lnTo>
                    <a:pt x="256667" y="485140"/>
                  </a:lnTo>
                  <a:cubicBezTo>
                    <a:pt x="272161" y="506476"/>
                    <a:pt x="296926" y="519049"/>
                    <a:pt x="323088" y="519049"/>
                  </a:cubicBezTo>
                  <a:cubicBezTo>
                    <a:pt x="324231" y="519049"/>
                    <a:pt x="325374" y="519049"/>
                    <a:pt x="326517" y="518922"/>
                  </a:cubicBezTo>
                  <a:cubicBezTo>
                    <a:pt x="354076" y="517779"/>
                    <a:pt x="379095" y="502920"/>
                    <a:pt x="393319" y="479425"/>
                  </a:cubicBezTo>
                  <a:lnTo>
                    <a:pt x="607822" y="124587"/>
                  </a:lnTo>
                  <a:cubicBezTo>
                    <a:pt x="616458" y="110236"/>
                    <a:pt x="620268" y="94361"/>
                    <a:pt x="619633" y="78740"/>
                  </a:cubicBezTo>
                  <a:cubicBezTo>
                    <a:pt x="618490" y="52197"/>
                    <a:pt x="604520" y="26670"/>
                    <a:pt x="580136" y="11811"/>
                  </a:cubicBezTo>
                  <a:cubicBezTo>
                    <a:pt x="566801" y="3810"/>
                    <a:pt x="552196" y="0"/>
                    <a:pt x="537718" y="0"/>
                  </a:cubicBezTo>
                  <a:close/>
                </a:path>
              </a:pathLst>
            </a:custGeom>
            <a:solidFill>
              <a:srgbClr val="63b1d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5" name="Freeform 84"/>
            <p:cNvSpPr/>
            <p:nvPr/>
          </p:nvSpPr>
          <p:spPr>
            <a:xfrm>
              <a:off x="16957800" y="5902200"/>
              <a:ext cx="619920" cy="518760"/>
            </a:xfrm>
            <a:custGeom>
              <a:avLst/>
              <a:gdLst>
                <a:gd name="textAreaLeft" fmla="*/ 0 w 619920"/>
                <a:gd name="textAreaRight" fmla="*/ 620280 w 619920"/>
                <a:gd name="textAreaTop" fmla="*/ 0 h 518760"/>
                <a:gd name="textAreaBottom" fmla="*/ 519120 h 518760"/>
              </a:gdLst>
              <a:ahLst/>
              <a:rect l="textAreaLeft" t="textAreaTop" r="textAreaRight" b="textAreaBottom"/>
              <a:pathLst>
                <a:path w="620395" h="519049">
                  <a:moveTo>
                    <a:pt x="537718" y="0"/>
                  </a:moveTo>
                  <a:cubicBezTo>
                    <a:pt x="509905" y="0"/>
                    <a:pt x="482854" y="14097"/>
                    <a:pt x="467360" y="39624"/>
                  </a:cubicBezTo>
                  <a:lnTo>
                    <a:pt x="316992" y="288544"/>
                  </a:lnTo>
                  <a:lnTo>
                    <a:pt x="146431" y="53086"/>
                  </a:lnTo>
                  <a:cubicBezTo>
                    <a:pt x="130429" y="30988"/>
                    <a:pt x="105283" y="19177"/>
                    <a:pt x="79883" y="19177"/>
                  </a:cubicBezTo>
                  <a:cubicBezTo>
                    <a:pt x="63246" y="19177"/>
                    <a:pt x="46355" y="24257"/>
                    <a:pt x="31750" y="34798"/>
                  </a:cubicBezTo>
                  <a:cubicBezTo>
                    <a:pt x="15240" y="46736"/>
                    <a:pt x="4445" y="63754"/>
                    <a:pt x="0" y="82296"/>
                  </a:cubicBezTo>
                  <a:lnTo>
                    <a:pt x="0" y="82296"/>
                  </a:lnTo>
                  <a:lnTo>
                    <a:pt x="1905" y="126873"/>
                  </a:lnTo>
                  <a:cubicBezTo>
                    <a:pt x="4445" y="134747"/>
                    <a:pt x="8255" y="142367"/>
                    <a:pt x="13462" y="149352"/>
                  </a:cubicBezTo>
                  <a:lnTo>
                    <a:pt x="256794" y="485140"/>
                  </a:lnTo>
                  <a:cubicBezTo>
                    <a:pt x="272288" y="506476"/>
                    <a:pt x="297053" y="519049"/>
                    <a:pt x="323215" y="519049"/>
                  </a:cubicBezTo>
                  <a:cubicBezTo>
                    <a:pt x="324358" y="519049"/>
                    <a:pt x="325501" y="519049"/>
                    <a:pt x="326644" y="518922"/>
                  </a:cubicBezTo>
                  <a:cubicBezTo>
                    <a:pt x="354203" y="517779"/>
                    <a:pt x="379222" y="502920"/>
                    <a:pt x="393446" y="479425"/>
                  </a:cubicBezTo>
                  <a:lnTo>
                    <a:pt x="607949" y="124587"/>
                  </a:lnTo>
                  <a:cubicBezTo>
                    <a:pt x="616585" y="110236"/>
                    <a:pt x="620395" y="94361"/>
                    <a:pt x="619760" y="78867"/>
                  </a:cubicBezTo>
                  <a:cubicBezTo>
                    <a:pt x="618617" y="52324"/>
                    <a:pt x="604647" y="26797"/>
                    <a:pt x="580263" y="11938"/>
                  </a:cubicBezTo>
                  <a:cubicBezTo>
                    <a:pt x="566928" y="3937"/>
                    <a:pt x="552323" y="127"/>
                    <a:pt x="537845" y="127"/>
                  </a:cubicBez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66" name="Freeform 85"/>
            <p:cNvSpPr/>
            <p:nvPr/>
          </p:nvSpPr>
          <p:spPr>
            <a:xfrm>
              <a:off x="16936560" y="5393160"/>
              <a:ext cx="631080" cy="518400"/>
            </a:xfrm>
            <a:custGeom>
              <a:avLst/>
              <a:gdLst>
                <a:gd name="textAreaLeft" fmla="*/ 0 w 631080"/>
                <a:gd name="textAreaRight" fmla="*/ 631440 w 631080"/>
                <a:gd name="textAreaTop" fmla="*/ 0 h 518400"/>
                <a:gd name="textAreaBottom" fmla="*/ 518760 h 518400"/>
              </a:gdLst>
              <a:ahLst/>
              <a:rect l="textAreaLeft" t="textAreaTop" r="textAreaRight" b="textAreaBottom"/>
              <a:pathLst>
                <a:path w="631317" h="518922">
                  <a:moveTo>
                    <a:pt x="537591" y="0"/>
                  </a:moveTo>
                  <a:cubicBezTo>
                    <a:pt x="509778" y="0"/>
                    <a:pt x="482727" y="14097"/>
                    <a:pt x="467233" y="39624"/>
                  </a:cubicBezTo>
                  <a:lnTo>
                    <a:pt x="316992" y="288544"/>
                  </a:lnTo>
                  <a:lnTo>
                    <a:pt x="146304" y="52959"/>
                  </a:lnTo>
                  <a:cubicBezTo>
                    <a:pt x="130302" y="30861"/>
                    <a:pt x="105283" y="19050"/>
                    <a:pt x="79883" y="19050"/>
                  </a:cubicBezTo>
                  <a:cubicBezTo>
                    <a:pt x="63246" y="19050"/>
                    <a:pt x="46355" y="24130"/>
                    <a:pt x="31750" y="34671"/>
                  </a:cubicBezTo>
                  <a:cubicBezTo>
                    <a:pt x="15240" y="46609"/>
                    <a:pt x="4445" y="63754"/>
                    <a:pt x="0" y="82169"/>
                  </a:cubicBezTo>
                  <a:lnTo>
                    <a:pt x="0" y="82169"/>
                  </a:lnTo>
                  <a:lnTo>
                    <a:pt x="1905" y="126746"/>
                  </a:lnTo>
                  <a:cubicBezTo>
                    <a:pt x="4445" y="134620"/>
                    <a:pt x="8255" y="142240"/>
                    <a:pt x="13462" y="149225"/>
                  </a:cubicBezTo>
                  <a:lnTo>
                    <a:pt x="256667" y="485013"/>
                  </a:lnTo>
                  <a:cubicBezTo>
                    <a:pt x="272161" y="506349"/>
                    <a:pt x="296926" y="518922"/>
                    <a:pt x="323088" y="518922"/>
                  </a:cubicBezTo>
                  <a:cubicBezTo>
                    <a:pt x="324231" y="518922"/>
                    <a:pt x="325374" y="518922"/>
                    <a:pt x="326517" y="518795"/>
                  </a:cubicBezTo>
                  <a:cubicBezTo>
                    <a:pt x="353949" y="517652"/>
                    <a:pt x="379095" y="502793"/>
                    <a:pt x="393319" y="479298"/>
                  </a:cubicBezTo>
                  <a:lnTo>
                    <a:pt x="607822" y="124460"/>
                  </a:lnTo>
                  <a:cubicBezTo>
                    <a:pt x="631317" y="85725"/>
                    <a:pt x="618871" y="35179"/>
                    <a:pt x="580009" y="11811"/>
                  </a:cubicBezTo>
                  <a:cubicBezTo>
                    <a:pt x="566801" y="3810"/>
                    <a:pt x="552069" y="0"/>
                    <a:pt x="537591" y="0"/>
                  </a:cubicBezTo>
                  <a:close/>
                </a:path>
              </a:pathLst>
            </a:custGeom>
            <a:solidFill>
              <a:srgbClr val="004aa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167" name="Freeform 86"/>
          <p:cNvSpPr/>
          <p:nvPr/>
        </p:nvSpPr>
        <p:spPr>
          <a:xfrm>
            <a:off x="0" y="2584080"/>
            <a:ext cx="1581840" cy="999720"/>
          </a:xfrm>
          <a:custGeom>
            <a:avLst/>
            <a:gdLst>
              <a:gd name="textAreaLeft" fmla="*/ 0 w 1581840"/>
              <a:gd name="textAreaRight" fmla="*/ 1582200 w 1581840"/>
              <a:gd name="textAreaTop" fmla="*/ 0 h 999720"/>
              <a:gd name="textAreaBottom" fmla="*/ 1000080 h 999720"/>
            </a:gdLst>
            <a:ahLst/>
            <a:rect l="textAreaLeft" t="textAreaTop" r="textAreaRight" b="textAreaBottom"/>
            <a:pathLst>
              <a:path w="1582198" h="1000106">
                <a:moveTo>
                  <a:pt x="0" y="0"/>
                </a:moveTo>
                <a:lnTo>
                  <a:pt x="1582198" y="0"/>
                </a:lnTo>
                <a:lnTo>
                  <a:pt x="1582198" y="1000106"/>
                </a:lnTo>
                <a:lnTo>
                  <a:pt x="0" y="1000106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Freeform 87"/>
          <p:cNvSpPr/>
          <p:nvPr/>
        </p:nvSpPr>
        <p:spPr>
          <a:xfrm>
            <a:off x="1834200" y="1487160"/>
            <a:ext cx="1792080" cy="1415880"/>
          </a:xfrm>
          <a:custGeom>
            <a:avLst/>
            <a:gdLst>
              <a:gd name="textAreaLeft" fmla="*/ 0 w 1792080"/>
              <a:gd name="textAreaRight" fmla="*/ 1792440 w 1792080"/>
              <a:gd name="textAreaTop" fmla="*/ 0 h 1415880"/>
              <a:gd name="textAreaBottom" fmla="*/ 1416240 h 1415880"/>
            </a:gdLst>
            <a:ahLst/>
            <a:rect l="textAreaLeft" t="textAreaTop" r="textAreaRight" b="textAreaBottom"/>
            <a:pathLst>
              <a:path w="1792443" h="1416329">
                <a:moveTo>
                  <a:pt x="0" y="0"/>
                </a:moveTo>
                <a:lnTo>
                  <a:pt x="1792443" y="0"/>
                </a:lnTo>
                <a:lnTo>
                  <a:pt x="1792443" y="1416330"/>
                </a:lnTo>
                <a:lnTo>
                  <a:pt x="0" y="141633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0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TextBox 88"/>
          <p:cNvSpPr/>
          <p:nvPr/>
        </p:nvSpPr>
        <p:spPr>
          <a:xfrm>
            <a:off x="1120680" y="7470360"/>
            <a:ext cx="1648800" cy="11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479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ni Sans Heavy"/>
              </a:rPr>
              <a:t>Capture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TextBox 89"/>
          <p:cNvSpPr/>
          <p:nvPr/>
        </p:nvSpPr>
        <p:spPr>
          <a:xfrm>
            <a:off x="5263920" y="7449840"/>
            <a:ext cx="2281680" cy="17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479"/>
              </a:lnSpc>
            </a:pPr>
            <a:r>
              <a:rPr b="0" lang="fr-FR" sz="3200" spc="-1" strike="noStrike">
                <a:solidFill>
                  <a:srgbClr val="000000"/>
                </a:solidFill>
                <a:latin typeface="Uni Sans Heavy"/>
              </a:rPr>
              <a:t>Traitement d’images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Box 90"/>
          <p:cNvSpPr/>
          <p:nvPr/>
        </p:nvSpPr>
        <p:spPr>
          <a:xfrm>
            <a:off x="8182080" y="4163760"/>
            <a:ext cx="2653560" cy="11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479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ni Sans Heavy"/>
              </a:rPr>
              <a:t>Transmission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TextBox 91"/>
          <p:cNvSpPr/>
          <p:nvPr/>
        </p:nvSpPr>
        <p:spPr>
          <a:xfrm>
            <a:off x="12610080" y="7231320"/>
            <a:ext cx="1687320" cy="11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479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ni Sans Heavy"/>
              </a:rPr>
              <a:t>Analyse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TextBox 92"/>
          <p:cNvSpPr/>
          <p:nvPr/>
        </p:nvSpPr>
        <p:spPr>
          <a:xfrm>
            <a:off x="16426440" y="4174560"/>
            <a:ext cx="1856520" cy="11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479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Uni Sans Heavy"/>
              </a:rPr>
              <a:t>Stokage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Box 93"/>
          <p:cNvSpPr/>
          <p:nvPr/>
        </p:nvSpPr>
        <p:spPr>
          <a:xfrm rot="16200000">
            <a:off x="15873120" y="5619960"/>
            <a:ext cx="1684080" cy="113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4479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Uni Sans Heavy"/>
              </a:rPr>
              <a:t>Partage</a:t>
            </a: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TextBox 94"/>
          <p:cNvSpPr/>
          <p:nvPr/>
        </p:nvSpPr>
        <p:spPr>
          <a:xfrm>
            <a:off x="0" y="9721800"/>
            <a:ext cx="1201824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80"/>
              </a:lnSpc>
            </a:pPr>
            <a:r>
              <a:rPr b="0" lang="en-US" sz="2980" spc="420" strike="noStrike">
                <a:solidFill>
                  <a:srgbClr val="ffffff"/>
                </a:solidFill>
                <a:latin typeface="Kollektif Bold"/>
              </a:rPr>
              <a:t>STARTUP AFRICA CONFÉRENCE 5-7 DÉCEMBRE 2023</a:t>
            </a:r>
            <a:endParaRPr b="0" lang="fr-FR" sz="29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Freeform 107"/>
          <p:cNvSpPr/>
          <p:nvPr/>
        </p:nvSpPr>
        <p:spPr>
          <a:xfrm>
            <a:off x="16531560" y="126036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4" y="0"/>
                </a:lnTo>
                <a:lnTo>
                  <a:pt x="1836994" y="1601370"/>
                </a:lnTo>
                <a:lnTo>
                  <a:pt x="0" y="1601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Rectangle 107"/>
          <p:cNvSpPr/>
          <p:nvPr/>
        </p:nvSpPr>
        <p:spPr>
          <a:xfrm>
            <a:off x="6030360" y="973980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78" name="Group 13"/>
          <p:cNvGrpSpPr/>
          <p:nvPr/>
        </p:nvGrpSpPr>
        <p:grpSpPr>
          <a:xfrm>
            <a:off x="110160" y="74880"/>
            <a:ext cx="5693760" cy="918000"/>
            <a:chOff x="110160" y="74880"/>
            <a:chExt cx="5693760" cy="918000"/>
          </a:xfrm>
        </p:grpSpPr>
        <p:sp>
          <p:nvSpPr>
            <p:cNvPr id="179" name="Freeform 14"/>
            <p:cNvSpPr/>
            <p:nvPr/>
          </p:nvSpPr>
          <p:spPr>
            <a:xfrm>
              <a:off x="110160" y="74880"/>
              <a:ext cx="3672000" cy="918000"/>
            </a:xfrm>
            <a:custGeom>
              <a:avLst/>
              <a:gdLst>
                <a:gd name="textAreaLeft" fmla="*/ 0 w 3672000"/>
                <a:gd name="textAreaRight" fmla="*/ 3672360 w 3672000"/>
                <a:gd name="textAreaTop" fmla="*/ 0 h 918000"/>
                <a:gd name="textAreaBottom" fmla="*/ 918360 h 918000"/>
              </a:gdLst>
              <a:ahLst/>
              <a:rect l="textAreaLeft" t="textAreaTop" r="textAreaRight" b="textAreaBottom"/>
              <a:pathLst>
                <a:path w="4896629" h="1224629">
                  <a:moveTo>
                    <a:pt x="0" y="0"/>
                  </a:moveTo>
                  <a:lnTo>
                    <a:pt x="4896629" y="0"/>
                  </a:lnTo>
                  <a:lnTo>
                    <a:pt x="4896629" y="1224629"/>
                  </a:lnTo>
                  <a:lnTo>
                    <a:pt x="0" y="122462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80" name="Freeform 15"/>
            <p:cNvSpPr/>
            <p:nvPr/>
          </p:nvSpPr>
          <p:spPr>
            <a:xfrm>
              <a:off x="3967920" y="136080"/>
              <a:ext cx="1836000" cy="796320"/>
            </a:xfrm>
            <a:custGeom>
              <a:avLst/>
              <a:gdLst>
                <a:gd name="textAreaLeft" fmla="*/ 0 w 1836000"/>
                <a:gd name="textAreaRight" fmla="*/ 1836360 w 1836000"/>
                <a:gd name="textAreaTop" fmla="*/ 0 h 796320"/>
                <a:gd name="textAreaBottom" fmla="*/ 796680 h 796320"/>
              </a:gdLst>
              <a:ahLst/>
              <a:rect l="textAreaLeft" t="textAreaTop" r="textAreaRight" b="textAreaBottom"/>
              <a:pathLst>
                <a:path w="2448315" h="1062232">
                  <a:moveTo>
                    <a:pt x="0" y="0"/>
                  </a:moveTo>
                  <a:lnTo>
                    <a:pt x="2448315" y="0"/>
                  </a:lnTo>
                  <a:lnTo>
                    <a:pt x="2448315" y="1062232"/>
                  </a:lnTo>
                  <a:lnTo>
                    <a:pt x="0" y="106223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sp>
        <p:nvSpPr>
          <p:cNvPr id="181" name="TextBox 2"/>
          <p:cNvSpPr/>
          <p:nvPr/>
        </p:nvSpPr>
        <p:spPr>
          <a:xfrm>
            <a:off x="7564320" y="164160"/>
            <a:ext cx="7695720" cy="104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8206"/>
              </a:lnSpc>
            </a:pPr>
            <a:r>
              <a:rPr b="0" lang="en-US" sz="5940" spc="579" strike="noStrike">
                <a:solidFill>
                  <a:srgbClr val="000000"/>
                </a:solidFill>
                <a:latin typeface="Codec Pro ExtraBold"/>
              </a:rPr>
              <a:t>LA SOLUTION</a:t>
            </a:r>
            <a:endParaRPr b="0" lang="fr-FR" sz="59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2" name="Image 113" descr=""/>
          <p:cNvPicPr/>
          <p:nvPr/>
        </p:nvPicPr>
        <p:blipFill>
          <a:blip r:embed="rId14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183" name="Image 114" descr=""/>
          <p:cNvPicPr/>
          <p:nvPr/>
        </p:nvPicPr>
        <p:blipFill>
          <a:blip r:embed="rId15"/>
          <a:stretch/>
        </p:blipFill>
        <p:spPr>
          <a:xfrm>
            <a:off x="3697200" y="898092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184" name="ZoneTexte 115"/>
          <p:cNvSpPr/>
          <p:nvPr/>
        </p:nvSpPr>
        <p:spPr>
          <a:xfrm>
            <a:off x="8646840" y="965160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reeform 2"/>
          <p:cNvSpPr/>
          <p:nvPr/>
        </p:nvSpPr>
        <p:spPr>
          <a:xfrm>
            <a:off x="1648800" y="1163520"/>
            <a:ext cx="15338520" cy="8245080"/>
          </a:xfrm>
          <a:custGeom>
            <a:avLst/>
            <a:gdLst>
              <a:gd name="textAreaLeft" fmla="*/ 0 w 15338520"/>
              <a:gd name="textAreaRight" fmla="*/ 15338880 w 15338520"/>
              <a:gd name="textAreaTop" fmla="*/ 0 h 8245080"/>
              <a:gd name="textAreaBottom" fmla="*/ 8245440 h 8245080"/>
            </a:gdLst>
            <a:ahLst/>
            <a:rect l="textAreaLeft" t="textAreaTop" r="textAreaRight" b="textAreaBottom"/>
            <a:pathLst>
              <a:path w="14945143" h="8038892">
                <a:moveTo>
                  <a:pt x="0" y="0"/>
                </a:moveTo>
                <a:lnTo>
                  <a:pt x="14945143" y="0"/>
                </a:lnTo>
                <a:lnTo>
                  <a:pt x="14945143" y="8038892"/>
                </a:lnTo>
                <a:lnTo>
                  <a:pt x="0" y="80388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Box 3"/>
          <p:cNvSpPr/>
          <p:nvPr/>
        </p:nvSpPr>
        <p:spPr>
          <a:xfrm>
            <a:off x="0" y="9816480"/>
            <a:ext cx="1201824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80"/>
              </a:lnSpc>
            </a:pPr>
            <a:r>
              <a:rPr b="0" lang="en-US" sz="2980" spc="420" strike="noStrike">
                <a:solidFill>
                  <a:srgbClr val="ffffff"/>
                </a:solidFill>
                <a:latin typeface="Kollektif Bold"/>
              </a:rPr>
              <a:t>STARTUP AFRICA CONFÉRENCE 5-7 DÉCEMBRE 2023</a:t>
            </a:r>
            <a:endParaRPr b="0" lang="fr-FR" sz="29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TextBox 7"/>
          <p:cNvSpPr/>
          <p:nvPr/>
        </p:nvSpPr>
        <p:spPr>
          <a:xfrm>
            <a:off x="981720" y="1366560"/>
            <a:ext cx="8542440" cy="17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718"/>
              </a:lnSpc>
            </a:pPr>
            <a:r>
              <a:rPr b="0" lang="en-US" sz="5600" spc="-1" strike="noStrike">
                <a:solidFill>
                  <a:schemeClr val="dk1"/>
                </a:solidFill>
                <a:latin typeface="Codec Pro ExtraBold"/>
              </a:rPr>
              <a:t>NOS  09 OBJECTIFS ODD </a:t>
            </a:r>
            <a:endParaRPr b="0" lang="fr-FR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Freeform 16"/>
          <p:cNvSpPr/>
          <p:nvPr/>
        </p:nvSpPr>
        <p:spPr>
          <a:xfrm>
            <a:off x="16113600" y="32256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4" y="0"/>
                </a:lnTo>
                <a:lnTo>
                  <a:pt x="1836994" y="1601370"/>
                </a:lnTo>
                <a:lnTo>
                  <a:pt x="0" y="1601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Rectangle 16"/>
          <p:cNvSpPr/>
          <p:nvPr/>
        </p:nvSpPr>
        <p:spPr>
          <a:xfrm>
            <a:off x="6063120" y="968364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90" name="Group 13"/>
          <p:cNvGrpSpPr/>
          <p:nvPr/>
        </p:nvGrpSpPr>
        <p:grpSpPr>
          <a:xfrm>
            <a:off x="315720" y="95040"/>
            <a:ext cx="5693400" cy="918000"/>
            <a:chOff x="315720" y="95040"/>
            <a:chExt cx="5693400" cy="918000"/>
          </a:xfrm>
        </p:grpSpPr>
        <p:sp>
          <p:nvSpPr>
            <p:cNvPr id="191" name="Freeform 14"/>
            <p:cNvSpPr/>
            <p:nvPr/>
          </p:nvSpPr>
          <p:spPr>
            <a:xfrm>
              <a:off x="315720" y="95040"/>
              <a:ext cx="3672000" cy="918000"/>
            </a:xfrm>
            <a:custGeom>
              <a:avLst/>
              <a:gdLst>
                <a:gd name="textAreaLeft" fmla="*/ 0 w 3672000"/>
                <a:gd name="textAreaRight" fmla="*/ 3672360 w 3672000"/>
                <a:gd name="textAreaTop" fmla="*/ 0 h 918000"/>
                <a:gd name="textAreaBottom" fmla="*/ 918360 h 918000"/>
              </a:gdLst>
              <a:ahLst/>
              <a:rect l="textAreaLeft" t="textAreaTop" r="textAreaRight" b="textAreaBottom"/>
              <a:pathLst>
                <a:path w="4896629" h="1224629">
                  <a:moveTo>
                    <a:pt x="0" y="0"/>
                  </a:moveTo>
                  <a:lnTo>
                    <a:pt x="4896629" y="0"/>
                  </a:lnTo>
                  <a:lnTo>
                    <a:pt x="4896629" y="1224629"/>
                  </a:lnTo>
                  <a:lnTo>
                    <a:pt x="0" y="122462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  <p:sp>
          <p:nvSpPr>
            <p:cNvPr id="192" name="Freeform 15"/>
            <p:cNvSpPr/>
            <p:nvPr/>
          </p:nvSpPr>
          <p:spPr>
            <a:xfrm>
              <a:off x="4173120" y="155880"/>
              <a:ext cx="1836000" cy="796320"/>
            </a:xfrm>
            <a:custGeom>
              <a:avLst/>
              <a:gdLst>
                <a:gd name="textAreaLeft" fmla="*/ 0 w 1836000"/>
                <a:gd name="textAreaRight" fmla="*/ 1836360 w 1836000"/>
                <a:gd name="textAreaTop" fmla="*/ 0 h 796320"/>
                <a:gd name="textAreaBottom" fmla="*/ 796680 h 796320"/>
              </a:gdLst>
              <a:ahLst/>
              <a:rect l="textAreaLeft" t="textAreaTop" r="textAreaRight" b="textAreaBottom"/>
              <a:pathLst>
                <a:path w="2448315" h="1062232">
                  <a:moveTo>
                    <a:pt x="0" y="0"/>
                  </a:moveTo>
                  <a:lnTo>
                    <a:pt x="2448315" y="0"/>
                  </a:lnTo>
                  <a:lnTo>
                    <a:pt x="2448315" y="1062232"/>
                  </a:lnTo>
                  <a:lnTo>
                    <a:pt x="0" y="1062232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fr-FR" sz="1800" spc="-1" strike="noStrike">
                <a:solidFill>
                  <a:schemeClr val="dk1"/>
                </a:solidFill>
                <a:latin typeface="Calibri"/>
              </a:endParaRPr>
            </a:p>
          </p:txBody>
        </p:sp>
      </p:grpSp>
      <p:pic>
        <p:nvPicPr>
          <p:cNvPr id="193" name="Image 21" descr=""/>
          <p:cNvPicPr/>
          <p:nvPr/>
        </p:nvPicPr>
        <p:blipFill>
          <a:blip r:embed="rId5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194" name="Image 22" descr=""/>
          <p:cNvPicPr/>
          <p:nvPr/>
        </p:nvPicPr>
        <p:blipFill>
          <a:blip r:embed="rId6"/>
          <a:stretch/>
        </p:blipFill>
        <p:spPr>
          <a:xfrm>
            <a:off x="3513960" y="888840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195" name="ZoneTexte 23"/>
          <p:cNvSpPr/>
          <p:nvPr/>
        </p:nvSpPr>
        <p:spPr>
          <a:xfrm>
            <a:off x="8646840" y="965160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2"/>
          <p:cNvGrpSpPr/>
          <p:nvPr/>
        </p:nvGrpSpPr>
        <p:grpSpPr>
          <a:xfrm>
            <a:off x="1628280" y="2983680"/>
            <a:ext cx="3322080" cy="3322080"/>
            <a:chOff x="1628280" y="2983680"/>
            <a:chExt cx="3322080" cy="3322080"/>
          </a:xfrm>
        </p:grpSpPr>
        <p:sp>
          <p:nvSpPr>
            <p:cNvPr id="197" name="Freeform 3"/>
            <p:cNvSpPr/>
            <p:nvPr/>
          </p:nvSpPr>
          <p:spPr>
            <a:xfrm>
              <a:off x="1628280" y="2983680"/>
              <a:ext cx="3322080" cy="3322080"/>
            </a:xfrm>
            <a:custGeom>
              <a:avLst/>
              <a:gdLst>
                <a:gd name="textAreaLeft" fmla="*/ 0 w 3322080"/>
                <a:gd name="textAreaRight" fmla="*/ 3322440 w 3322080"/>
                <a:gd name="textAreaTop" fmla="*/ 0 h 3322080"/>
                <a:gd name="textAreaBottom" fmla="*/ 3322440 h 3322080"/>
              </a:gdLst>
              <a:ahLst/>
              <a:rect l="textAreaLeft" t="textAreaTop" r="textAreaRight" b="textAreaBottom"/>
              <a:pathLst>
                <a:path w="4925949" h="4925949">
                  <a:moveTo>
                    <a:pt x="2461387" y="0"/>
                  </a:moveTo>
                  <a:cubicBezTo>
                    <a:pt x="1101852" y="889"/>
                    <a:pt x="0" y="1103249"/>
                    <a:pt x="0" y="2463038"/>
                  </a:cubicBezTo>
                  <a:cubicBezTo>
                    <a:pt x="0" y="3818382"/>
                    <a:pt x="1094867" y="4918075"/>
                    <a:pt x="2448433" y="4925949"/>
                  </a:cubicBezTo>
                  <a:lnTo>
                    <a:pt x="2477389" y="4925949"/>
                  </a:lnTo>
                  <a:cubicBezTo>
                    <a:pt x="3830955" y="4918202"/>
                    <a:pt x="4925949" y="3818382"/>
                    <a:pt x="4925949" y="2463038"/>
                  </a:cubicBezTo>
                  <a:cubicBezTo>
                    <a:pt x="4925949" y="1103249"/>
                    <a:pt x="3824097" y="889"/>
                    <a:pt x="2464562" y="0"/>
                  </a:cubicBez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8" name="Group 4"/>
          <p:cNvGrpSpPr/>
          <p:nvPr/>
        </p:nvGrpSpPr>
        <p:grpSpPr>
          <a:xfrm>
            <a:off x="5441040" y="3007800"/>
            <a:ext cx="3322080" cy="3322080"/>
            <a:chOff x="5441040" y="3007800"/>
            <a:chExt cx="3322080" cy="3322080"/>
          </a:xfrm>
        </p:grpSpPr>
        <p:sp>
          <p:nvSpPr>
            <p:cNvPr id="199" name="Freeform 5"/>
            <p:cNvSpPr/>
            <p:nvPr/>
          </p:nvSpPr>
          <p:spPr>
            <a:xfrm>
              <a:off x="5441040" y="3007800"/>
              <a:ext cx="3322080" cy="3322080"/>
            </a:xfrm>
            <a:custGeom>
              <a:avLst/>
              <a:gdLst>
                <a:gd name="textAreaLeft" fmla="*/ 0 w 3322080"/>
                <a:gd name="textAreaRight" fmla="*/ 3322440 w 3322080"/>
                <a:gd name="textAreaTop" fmla="*/ 0 h 3322080"/>
                <a:gd name="textAreaBottom" fmla="*/ 3322440 h 3322080"/>
              </a:gdLst>
              <a:ahLst/>
              <a:rect l="textAreaLeft" t="textAreaTop" r="textAreaRight" b="textAreaBottom"/>
              <a:pathLst>
                <a:path w="4925949" h="4925949">
                  <a:moveTo>
                    <a:pt x="2461387" y="0"/>
                  </a:moveTo>
                  <a:cubicBezTo>
                    <a:pt x="1101852" y="889"/>
                    <a:pt x="0" y="1103249"/>
                    <a:pt x="0" y="2463038"/>
                  </a:cubicBezTo>
                  <a:cubicBezTo>
                    <a:pt x="0" y="3818382"/>
                    <a:pt x="1094867" y="4918075"/>
                    <a:pt x="2448433" y="4925949"/>
                  </a:cubicBezTo>
                  <a:lnTo>
                    <a:pt x="2477389" y="4925949"/>
                  </a:lnTo>
                  <a:cubicBezTo>
                    <a:pt x="3830955" y="4918202"/>
                    <a:pt x="4925949" y="3818382"/>
                    <a:pt x="4925949" y="2463038"/>
                  </a:cubicBezTo>
                  <a:cubicBezTo>
                    <a:pt x="4925949" y="1103249"/>
                    <a:pt x="3824097" y="889"/>
                    <a:pt x="2464562" y="0"/>
                  </a:cubicBez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0" name="Group 6"/>
          <p:cNvGrpSpPr/>
          <p:nvPr/>
        </p:nvGrpSpPr>
        <p:grpSpPr>
          <a:xfrm>
            <a:off x="9086400" y="2787840"/>
            <a:ext cx="3322080" cy="3322080"/>
            <a:chOff x="9086400" y="2787840"/>
            <a:chExt cx="3322080" cy="3322080"/>
          </a:xfrm>
        </p:grpSpPr>
        <p:sp>
          <p:nvSpPr>
            <p:cNvPr id="201" name="Freeform 7"/>
            <p:cNvSpPr/>
            <p:nvPr/>
          </p:nvSpPr>
          <p:spPr>
            <a:xfrm>
              <a:off x="9086400" y="2787840"/>
              <a:ext cx="3322080" cy="3322080"/>
            </a:xfrm>
            <a:custGeom>
              <a:avLst/>
              <a:gdLst>
                <a:gd name="textAreaLeft" fmla="*/ 0 w 3322080"/>
                <a:gd name="textAreaRight" fmla="*/ 3322440 w 3322080"/>
                <a:gd name="textAreaTop" fmla="*/ 0 h 3322080"/>
                <a:gd name="textAreaBottom" fmla="*/ 3322440 h 3322080"/>
              </a:gdLst>
              <a:ahLst/>
              <a:rect l="textAreaLeft" t="textAreaTop" r="textAreaRight" b="textAreaBottom"/>
              <a:pathLst>
                <a:path w="4925949" h="4925949">
                  <a:moveTo>
                    <a:pt x="2461387" y="0"/>
                  </a:moveTo>
                  <a:cubicBezTo>
                    <a:pt x="1101852" y="889"/>
                    <a:pt x="0" y="1103249"/>
                    <a:pt x="0" y="2463038"/>
                  </a:cubicBezTo>
                  <a:cubicBezTo>
                    <a:pt x="0" y="3818382"/>
                    <a:pt x="1094867" y="4918075"/>
                    <a:pt x="2448560" y="4925949"/>
                  </a:cubicBezTo>
                  <a:lnTo>
                    <a:pt x="2477516" y="4925949"/>
                  </a:lnTo>
                  <a:cubicBezTo>
                    <a:pt x="3831082" y="4918202"/>
                    <a:pt x="4925949" y="3818382"/>
                    <a:pt x="4925949" y="2463038"/>
                  </a:cubicBezTo>
                  <a:cubicBezTo>
                    <a:pt x="4925949" y="1103249"/>
                    <a:pt x="3824097" y="889"/>
                    <a:pt x="2464562" y="0"/>
                  </a:cubicBez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2" name="Group 8"/>
          <p:cNvGrpSpPr/>
          <p:nvPr/>
        </p:nvGrpSpPr>
        <p:grpSpPr>
          <a:xfrm>
            <a:off x="12825360" y="2497320"/>
            <a:ext cx="3322080" cy="3322080"/>
            <a:chOff x="12825360" y="2497320"/>
            <a:chExt cx="3322080" cy="3322080"/>
          </a:xfrm>
        </p:grpSpPr>
        <p:sp>
          <p:nvSpPr>
            <p:cNvPr id="203" name="Freeform 9"/>
            <p:cNvSpPr/>
            <p:nvPr/>
          </p:nvSpPr>
          <p:spPr>
            <a:xfrm>
              <a:off x="12825360" y="2497320"/>
              <a:ext cx="3322080" cy="3322080"/>
            </a:xfrm>
            <a:custGeom>
              <a:avLst/>
              <a:gdLst>
                <a:gd name="textAreaLeft" fmla="*/ 0 w 3322080"/>
                <a:gd name="textAreaRight" fmla="*/ 3322440 w 3322080"/>
                <a:gd name="textAreaTop" fmla="*/ 0 h 3322080"/>
                <a:gd name="textAreaBottom" fmla="*/ 3322440 h 3322080"/>
              </a:gdLst>
              <a:ahLst/>
              <a:rect l="textAreaLeft" t="textAreaTop" r="textAreaRight" b="textAreaBottom"/>
              <a:pathLst>
                <a:path w="4925949" h="4925949">
                  <a:moveTo>
                    <a:pt x="2461387" y="0"/>
                  </a:moveTo>
                  <a:cubicBezTo>
                    <a:pt x="1101852" y="889"/>
                    <a:pt x="0" y="1103249"/>
                    <a:pt x="0" y="2463038"/>
                  </a:cubicBezTo>
                  <a:cubicBezTo>
                    <a:pt x="0" y="3818382"/>
                    <a:pt x="1094867" y="4918075"/>
                    <a:pt x="2448560" y="4925949"/>
                  </a:cubicBezTo>
                  <a:lnTo>
                    <a:pt x="2477516" y="4925949"/>
                  </a:lnTo>
                  <a:cubicBezTo>
                    <a:pt x="3831082" y="4918202"/>
                    <a:pt x="4925949" y="3818382"/>
                    <a:pt x="4925949" y="2463038"/>
                  </a:cubicBezTo>
                  <a:cubicBezTo>
                    <a:pt x="4925949" y="1103249"/>
                    <a:pt x="3824097" y="889"/>
                    <a:pt x="2464562" y="0"/>
                  </a:cubicBez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4" name="Group 10"/>
          <p:cNvGrpSpPr/>
          <p:nvPr/>
        </p:nvGrpSpPr>
        <p:grpSpPr>
          <a:xfrm>
            <a:off x="3750480" y="5743800"/>
            <a:ext cx="1481760" cy="1481760"/>
            <a:chOff x="3750480" y="5743800"/>
            <a:chExt cx="1481760" cy="1481760"/>
          </a:xfrm>
        </p:grpSpPr>
        <p:sp>
          <p:nvSpPr>
            <p:cNvPr id="205" name="Freeform 11"/>
            <p:cNvSpPr/>
            <p:nvPr/>
          </p:nvSpPr>
          <p:spPr>
            <a:xfrm>
              <a:off x="3750480" y="5743800"/>
              <a:ext cx="1481760" cy="1481760"/>
            </a:xfrm>
            <a:custGeom>
              <a:avLst/>
              <a:gdLst>
                <a:gd name="textAreaLeft" fmla="*/ 0 w 1481760"/>
                <a:gd name="textAreaRight" fmla="*/ 1482120 w 1481760"/>
                <a:gd name="textAreaTop" fmla="*/ 0 h 1481760"/>
                <a:gd name="textAreaBottom" fmla="*/ 1482120 h 1481760"/>
              </a:gdLst>
              <a:ahLst/>
              <a:rect l="textAreaLeft" t="textAreaTop" r="textAreaRight" b="textAreaBottom"/>
              <a:pathLst>
                <a:path w="2197608" h="2197608">
                  <a:moveTo>
                    <a:pt x="1098804" y="0"/>
                  </a:moveTo>
                  <a:cubicBezTo>
                    <a:pt x="491998" y="0"/>
                    <a:pt x="0" y="491998"/>
                    <a:pt x="0" y="1098804"/>
                  </a:cubicBezTo>
                  <a:cubicBezTo>
                    <a:pt x="0" y="1704594"/>
                    <a:pt x="490220" y="2195830"/>
                    <a:pt x="1095502" y="2197608"/>
                  </a:cubicBezTo>
                  <a:lnTo>
                    <a:pt x="1102106" y="2197608"/>
                  </a:lnTo>
                  <a:cubicBezTo>
                    <a:pt x="1704340" y="2195830"/>
                    <a:pt x="2192655" y="1709420"/>
                    <a:pt x="2197608" y="1107821"/>
                  </a:cubicBezTo>
                  <a:lnTo>
                    <a:pt x="2197608" y="1089787"/>
                  </a:lnTo>
                  <a:cubicBezTo>
                    <a:pt x="2192782" y="487045"/>
                    <a:pt x="1702689" y="0"/>
                    <a:pt x="1098804" y="0"/>
                  </a:cubicBezTo>
                  <a:close/>
                </a:path>
              </a:pathLst>
            </a:custGeom>
            <a:blipFill rotWithShape="0">
              <a:blip r:embed="rId5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6" name="Group 12"/>
          <p:cNvGrpSpPr/>
          <p:nvPr/>
        </p:nvGrpSpPr>
        <p:grpSpPr>
          <a:xfrm>
            <a:off x="11377800" y="5497920"/>
            <a:ext cx="1627920" cy="1627920"/>
            <a:chOff x="11377800" y="5497920"/>
            <a:chExt cx="1627920" cy="1627920"/>
          </a:xfrm>
        </p:grpSpPr>
        <p:sp>
          <p:nvSpPr>
            <p:cNvPr id="207" name="Freeform 13"/>
            <p:cNvSpPr/>
            <p:nvPr/>
          </p:nvSpPr>
          <p:spPr>
            <a:xfrm>
              <a:off x="11377800" y="5497920"/>
              <a:ext cx="1627920" cy="1627920"/>
            </a:xfrm>
            <a:custGeom>
              <a:avLst/>
              <a:gdLst>
                <a:gd name="textAreaLeft" fmla="*/ 0 w 1627920"/>
                <a:gd name="textAreaRight" fmla="*/ 1628280 w 1627920"/>
                <a:gd name="textAreaTop" fmla="*/ 0 h 1627920"/>
                <a:gd name="textAreaBottom" fmla="*/ 1628280 h 1627920"/>
              </a:gdLst>
              <a:ahLst/>
              <a:rect l="textAreaLeft" t="textAreaTop" r="textAreaRight" b="textAreaBottom"/>
              <a:pathLst>
                <a:path w="2414143" h="2414016">
                  <a:moveTo>
                    <a:pt x="1199261" y="0"/>
                  </a:moveTo>
                  <a:cubicBezTo>
                    <a:pt x="536194" y="4191"/>
                    <a:pt x="0" y="543052"/>
                    <a:pt x="0" y="1207008"/>
                  </a:cubicBezTo>
                  <a:cubicBezTo>
                    <a:pt x="0" y="1873631"/>
                    <a:pt x="540385" y="2414016"/>
                    <a:pt x="1207135" y="2414016"/>
                  </a:cubicBezTo>
                  <a:cubicBezTo>
                    <a:pt x="1871091" y="2414016"/>
                    <a:pt x="2409825" y="1878076"/>
                    <a:pt x="2414143" y="1215136"/>
                  </a:cubicBezTo>
                  <a:lnTo>
                    <a:pt x="2414143" y="1198880"/>
                  </a:lnTo>
                  <a:cubicBezTo>
                    <a:pt x="2409698" y="538607"/>
                    <a:pt x="1875282" y="4191"/>
                    <a:pt x="1215009" y="0"/>
                  </a:cubicBezTo>
                  <a:close/>
                </a:path>
              </a:pathLst>
            </a:custGeom>
            <a:blipFill rotWithShape="0">
              <a:blip r:embed="rId6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08" name="Group 14"/>
          <p:cNvGrpSpPr/>
          <p:nvPr/>
        </p:nvGrpSpPr>
        <p:grpSpPr>
          <a:xfrm>
            <a:off x="7530480" y="5529960"/>
            <a:ext cx="1627920" cy="1627920"/>
            <a:chOff x="7530480" y="5529960"/>
            <a:chExt cx="1627920" cy="1627920"/>
          </a:xfrm>
        </p:grpSpPr>
        <p:sp>
          <p:nvSpPr>
            <p:cNvPr id="209" name="Freeform 15"/>
            <p:cNvSpPr/>
            <p:nvPr/>
          </p:nvSpPr>
          <p:spPr>
            <a:xfrm>
              <a:off x="7530480" y="5529960"/>
              <a:ext cx="1627920" cy="1627920"/>
            </a:xfrm>
            <a:custGeom>
              <a:avLst/>
              <a:gdLst>
                <a:gd name="textAreaLeft" fmla="*/ 0 w 1627920"/>
                <a:gd name="textAreaRight" fmla="*/ 1628280 w 1627920"/>
                <a:gd name="textAreaTop" fmla="*/ 0 h 1627920"/>
                <a:gd name="textAreaBottom" fmla="*/ 1628280 h 1627920"/>
              </a:gdLst>
              <a:ahLst/>
              <a:rect l="textAreaLeft" t="textAreaTop" r="textAreaRight" b="textAreaBottom"/>
              <a:pathLst>
                <a:path w="2414016" h="2414016">
                  <a:moveTo>
                    <a:pt x="1207008" y="0"/>
                  </a:moveTo>
                  <a:cubicBezTo>
                    <a:pt x="540385" y="0"/>
                    <a:pt x="0" y="540385"/>
                    <a:pt x="0" y="1207008"/>
                  </a:cubicBezTo>
                  <a:cubicBezTo>
                    <a:pt x="0" y="1873631"/>
                    <a:pt x="540385" y="2414016"/>
                    <a:pt x="1207008" y="2414016"/>
                  </a:cubicBezTo>
                  <a:cubicBezTo>
                    <a:pt x="1873631" y="2414016"/>
                    <a:pt x="2414016" y="1873631"/>
                    <a:pt x="2414016" y="1207008"/>
                  </a:cubicBezTo>
                  <a:cubicBezTo>
                    <a:pt x="2414016" y="540385"/>
                    <a:pt x="1873631" y="0"/>
                    <a:pt x="1207008" y="0"/>
                  </a:cubicBezTo>
                  <a:close/>
                </a:path>
              </a:pathLst>
            </a:custGeom>
            <a:blipFill rotWithShape="0">
              <a:blip r:embed="rId7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10" name="Group 16"/>
          <p:cNvGrpSpPr/>
          <p:nvPr/>
        </p:nvGrpSpPr>
        <p:grpSpPr>
          <a:xfrm>
            <a:off x="15271200" y="5143680"/>
            <a:ext cx="1627920" cy="1627920"/>
            <a:chOff x="15271200" y="5143680"/>
            <a:chExt cx="1627920" cy="1627920"/>
          </a:xfrm>
        </p:grpSpPr>
        <p:sp>
          <p:nvSpPr>
            <p:cNvPr id="211" name="Freeform 17"/>
            <p:cNvSpPr/>
            <p:nvPr/>
          </p:nvSpPr>
          <p:spPr>
            <a:xfrm>
              <a:off x="15271200" y="5143680"/>
              <a:ext cx="1627920" cy="1627920"/>
            </a:xfrm>
            <a:custGeom>
              <a:avLst/>
              <a:gdLst>
                <a:gd name="textAreaLeft" fmla="*/ 0 w 1627920"/>
                <a:gd name="textAreaRight" fmla="*/ 1628280 w 1627920"/>
                <a:gd name="textAreaTop" fmla="*/ 0 h 1627920"/>
                <a:gd name="textAreaBottom" fmla="*/ 1628280 h 1627920"/>
              </a:gdLst>
              <a:ahLst/>
              <a:rect l="textAreaLeft" t="textAreaTop" r="textAreaRight" b="textAreaBottom"/>
              <a:pathLst>
                <a:path w="2414016" h="2414016">
                  <a:moveTo>
                    <a:pt x="1207008" y="0"/>
                  </a:moveTo>
                  <a:cubicBezTo>
                    <a:pt x="540385" y="0"/>
                    <a:pt x="0" y="540385"/>
                    <a:pt x="0" y="1207008"/>
                  </a:cubicBezTo>
                  <a:cubicBezTo>
                    <a:pt x="0" y="1873631"/>
                    <a:pt x="540385" y="2414016"/>
                    <a:pt x="1207008" y="2414016"/>
                  </a:cubicBezTo>
                  <a:cubicBezTo>
                    <a:pt x="1870964" y="2414016"/>
                    <a:pt x="2409825" y="1877822"/>
                    <a:pt x="2414016" y="1214882"/>
                  </a:cubicBezTo>
                  <a:lnTo>
                    <a:pt x="2414016" y="1199134"/>
                  </a:lnTo>
                  <a:cubicBezTo>
                    <a:pt x="2409825" y="536067"/>
                    <a:pt x="1871091" y="0"/>
                    <a:pt x="1207008" y="0"/>
                  </a:cubicBezTo>
                  <a:close/>
                </a:path>
              </a:pathLst>
            </a:custGeom>
            <a:blipFill rotWithShape="0">
              <a:blip r:embed="rId8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12" name="TextBox 18"/>
          <p:cNvSpPr/>
          <p:nvPr/>
        </p:nvSpPr>
        <p:spPr>
          <a:xfrm>
            <a:off x="5943600" y="1532160"/>
            <a:ext cx="4919040" cy="115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9442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3" name="TextBox 19"/>
          <p:cNvSpPr/>
          <p:nvPr/>
        </p:nvSpPr>
        <p:spPr>
          <a:xfrm>
            <a:off x="2441520" y="6350040"/>
            <a:ext cx="198576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700" spc="-1" strike="noStrike">
                <a:solidFill>
                  <a:srgbClr val="000000"/>
                </a:solidFill>
                <a:latin typeface="Uni Sans"/>
              </a:rPr>
              <a:t>Dattiers 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776"/>
              </a:lnSpc>
            </a:pP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Box 20"/>
          <p:cNvSpPr/>
          <p:nvPr/>
        </p:nvSpPr>
        <p:spPr>
          <a:xfrm>
            <a:off x="6264000" y="6271560"/>
            <a:ext cx="162792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700" spc="-1" strike="noStrike">
                <a:solidFill>
                  <a:srgbClr val="000000"/>
                </a:solidFill>
                <a:latin typeface="Uni Sans"/>
              </a:rPr>
              <a:t>Palmiers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776"/>
              </a:lnSpc>
            </a:pP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Box 21"/>
          <p:cNvSpPr/>
          <p:nvPr/>
        </p:nvSpPr>
        <p:spPr>
          <a:xfrm>
            <a:off x="10063800" y="6284160"/>
            <a:ext cx="1985760" cy="89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700" spc="-1" strike="noStrike">
                <a:solidFill>
                  <a:srgbClr val="000000"/>
                </a:solidFill>
                <a:latin typeface="Uni Sans"/>
              </a:rPr>
              <a:t>Agrumes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776"/>
              </a:lnSpc>
            </a:pP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Box 22"/>
          <p:cNvSpPr/>
          <p:nvPr/>
        </p:nvSpPr>
        <p:spPr>
          <a:xfrm>
            <a:off x="13860360" y="5957640"/>
            <a:ext cx="1985760" cy="130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700" spc="-1" strike="noStrike">
                <a:solidFill>
                  <a:srgbClr val="000000"/>
                </a:solidFill>
                <a:latin typeface="Uni Sans"/>
              </a:rPr>
              <a:t>Fleurs de </a:t>
            </a:r>
            <a:r>
              <a:rPr b="0" lang="fr-FR" sz="2700" spc="-1" strike="noStrike">
                <a:solidFill>
                  <a:srgbClr val="000000"/>
                </a:solidFill>
                <a:latin typeface="Uni Sans"/>
              </a:rPr>
              <a:t>tournesols </a:t>
            </a: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3776"/>
              </a:lnSpc>
            </a:pPr>
            <a:endParaRPr b="0" lang="fr-FR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Box 25"/>
          <p:cNvSpPr/>
          <p:nvPr/>
        </p:nvSpPr>
        <p:spPr>
          <a:xfrm>
            <a:off x="812880" y="9638280"/>
            <a:ext cx="10807920" cy="74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48"/>
              </a:lnSpc>
            </a:pPr>
            <a:r>
              <a:rPr b="0" lang="en-US" sz="2680" spc="378" strike="noStrike">
                <a:solidFill>
                  <a:srgbClr val="ffffff"/>
                </a:solidFill>
                <a:latin typeface="Kollektif Bold"/>
              </a:rPr>
              <a:t>STARTUP AFRICA CONFÉRENCE 5-7 DÉCEMBRE 2023</a:t>
            </a:r>
            <a:endParaRPr b="0" lang="fr-FR" sz="26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Box 26"/>
          <p:cNvSpPr/>
          <p:nvPr/>
        </p:nvSpPr>
        <p:spPr>
          <a:xfrm>
            <a:off x="1027440" y="1003680"/>
            <a:ext cx="8542440" cy="170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5600" spc="-1" strike="noStrike">
                <a:solidFill>
                  <a:schemeClr val="dk1"/>
                </a:solidFill>
                <a:latin typeface="Codec Pro ExtraBold"/>
              </a:rPr>
              <a:t>NOS CLIENTS</a:t>
            </a:r>
            <a:endParaRPr b="0" lang="fr-FR" sz="5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6718"/>
              </a:lnSpc>
            </a:pPr>
            <a:endParaRPr b="0" lang="fr-FR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Freeform 35"/>
          <p:cNvSpPr/>
          <p:nvPr/>
        </p:nvSpPr>
        <p:spPr>
          <a:xfrm>
            <a:off x="16491960" y="747936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4" y="0"/>
                </a:lnTo>
                <a:lnTo>
                  <a:pt x="1836994" y="1601370"/>
                </a:lnTo>
                <a:lnTo>
                  <a:pt x="0" y="1601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9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Rectangle 35"/>
          <p:cNvSpPr/>
          <p:nvPr/>
        </p:nvSpPr>
        <p:spPr>
          <a:xfrm>
            <a:off x="6048720" y="978876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21" name="Image 37" descr=""/>
          <p:cNvPicPr/>
          <p:nvPr/>
        </p:nvPicPr>
        <p:blipFill>
          <a:blip r:embed="rId10"/>
          <a:stretch/>
        </p:blipFill>
        <p:spPr>
          <a:xfrm>
            <a:off x="11639160" y="522000"/>
            <a:ext cx="5693760" cy="920160"/>
          </a:xfrm>
          <a:prstGeom prst="rect">
            <a:avLst/>
          </a:prstGeom>
          <a:ln w="0">
            <a:noFill/>
          </a:ln>
        </p:spPr>
      </p:pic>
      <p:pic>
        <p:nvPicPr>
          <p:cNvPr id="222" name="Image 38" descr=""/>
          <p:cNvPicPr/>
          <p:nvPr/>
        </p:nvPicPr>
        <p:blipFill>
          <a:blip r:embed="rId11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223" name="Image 39" descr=""/>
          <p:cNvPicPr/>
          <p:nvPr/>
        </p:nvPicPr>
        <p:blipFill>
          <a:blip r:embed="rId12"/>
          <a:stretch/>
        </p:blipFill>
        <p:spPr>
          <a:xfrm>
            <a:off x="3480840" y="901872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224" name="ZoneTexte 40"/>
          <p:cNvSpPr/>
          <p:nvPr/>
        </p:nvSpPr>
        <p:spPr>
          <a:xfrm>
            <a:off x="8646840" y="965160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Box 2"/>
          <p:cNvSpPr/>
          <p:nvPr/>
        </p:nvSpPr>
        <p:spPr>
          <a:xfrm>
            <a:off x="12178800" y="3121560"/>
            <a:ext cx="5190480" cy="456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3740" spc="-1" strike="noStrike">
                <a:solidFill>
                  <a:srgbClr val="004aad"/>
                </a:solidFill>
                <a:latin typeface="Arimo Bold"/>
              </a:rPr>
              <a:t>Notre Objectif:</a:t>
            </a:r>
            <a:endParaRPr b="0" lang="fr-FR" sz="374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4496"/>
              </a:lnSpc>
            </a:pPr>
            <a:endParaRPr b="0" lang="fr-FR" sz="374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4496"/>
              </a:lnSpc>
            </a:pPr>
            <a:r>
              <a:rPr b="0" lang="en-US" sz="3740" spc="-1" strike="noStrike">
                <a:solidFill>
                  <a:srgbClr val="000646"/>
                </a:solidFill>
                <a:latin typeface="arial"/>
              </a:rPr>
              <a:t>Entreprises agricoles</a:t>
            </a:r>
            <a:endParaRPr b="0" lang="fr-FR" sz="3740" spc="-1" strike="noStrike">
              <a:solidFill>
                <a:srgbClr val="000000"/>
              </a:solidFill>
              <a:latin typeface="Arial"/>
            </a:endParaRPr>
          </a:p>
          <a:p>
            <a:pPr lvl="1" marL="452160" indent="-226080" defTabSz="914400">
              <a:lnSpc>
                <a:spcPts val="4496"/>
              </a:lnSpc>
              <a:buClr>
                <a:srgbClr val="000646"/>
              </a:buClr>
              <a:buFont typeface="Arial"/>
              <a:buChar char="•"/>
            </a:pPr>
            <a:r>
              <a:rPr b="0" lang="en-US" sz="3740" spc="-1" strike="noStrike">
                <a:solidFill>
                  <a:srgbClr val="000646"/>
                </a:solidFill>
                <a:latin typeface="arial"/>
              </a:rPr>
              <a:t>Entreprises </a:t>
            </a:r>
            <a:r>
              <a:rPr b="0" lang="fr-FR" sz="3740" spc="-1" strike="noStrike">
                <a:solidFill>
                  <a:srgbClr val="000646"/>
                </a:solidFill>
                <a:latin typeface="arial"/>
              </a:rPr>
              <a:t>agro-alimentaires </a:t>
            </a:r>
            <a:endParaRPr b="0" lang="fr-FR" sz="3740" spc="-1" strike="noStrike">
              <a:solidFill>
                <a:srgbClr val="000000"/>
              </a:solidFill>
              <a:latin typeface="Arial"/>
            </a:endParaRPr>
          </a:p>
          <a:p>
            <a:pPr lvl="1" marL="452160" indent="-226080" defTabSz="914400">
              <a:lnSpc>
                <a:spcPts val="4496"/>
              </a:lnSpc>
              <a:buClr>
                <a:srgbClr val="000646"/>
              </a:buClr>
              <a:buFont typeface="Arial"/>
              <a:buChar char="•"/>
            </a:pPr>
            <a:r>
              <a:rPr b="0" lang="en-US" sz="3740" spc="-1" strike="noStrike">
                <a:solidFill>
                  <a:srgbClr val="000646"/>
                </a:solidFill>
                <a:latin typeface="arial"/>
              </a:rPr>
              <a:t>Amenagement des forets </a:t>
            </a:r>
            <a:endParaRPr b="0" lang="fr-FR" sz="3740" spc="-1" strike="noStrike">
              <a:solidFill>
                <a:srgbClr val="000000"/>
              </a:solidFill>
              <a:latin typeface="Arial"/>
            </a:endParaRPr>
          </a:p>
          <a:p>
            <a:pPr marL="452160" indent="-226080" defTabSz="914400">
              <a:lnSpc>
                <a:spcPts val="4496"/>
              </a:lnSpc>
              <a:tabLst>
                <a:tab algn="l" pos="0"/>
              </a:tabLst>
            </a:pPr>
            <a:endParaRPr b="0" lang="fr-FR" sz="37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Box 3"/>
          <p:cNvSpPr/>
          <p:nvPr/>
        </p:nvSpPr>
        <p:spPr>
          <a:xfrm>
            <a:off x="0" y="9816480"/>
            <a:ext cx="1201824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80"/>
              </a:lnSpc>
            </a:pPr>
            <a:r>
              <a:rPr b="0" lang="en-US" sz="2980" spc="420" strike="noStrike">
                <a:solidFill>
                  <a:srgbClr val="ffffff"/>
                </a:solidFill>
                <a:latin typeface="Kollektif Bold"/>
              </a:rPr>
              <a:t>STARTUP AFRICA CONFÉRENCE 5-7 DÉCEMBRE 2023</a:t>
            </a:r>
            <a:endParaRPr b="0" lang="fr-FR" sz="29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Box 7"/>
          <p:cNvSpPr/>
          <p:nvPr/>
        </p:nvSpPr>
        <p:spPr>
          <a:xfrm>
            <a:off x="2787480" y="2360520"/>
            <a:ext cx="732636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800" spc="35" strike="noStrike">
                <a:solidFill>
                  <a:srgbClr val="000000"/>
                </a:solidFill>
                <a:latin typeface="Open Sauce Bold Italics"/>
              </a:rPr>
              <a:t>Taille du marché national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5136"/>
              </a:lnSpc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AutoShape 8"/>
          <p:cNvSpPr/>
          <p:nvPr/>
        </p:nvSpPr>
        <p:spPr>
          <a:xfrm>
            <a:off x="693720" y="2368080"/>
            <a:ext cx="9891360" cy="9360"/>
          </a:xfrm>
          <a:prstGeom prst="line">
            <a:avLst/>
          </a:prstGeom>
          <a:ln cap="rnd" w="9525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35640" bIns="-35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AutoShape 9"/>
          <p:cNvSpPr/>
          <p:nvPr/>
        </p:nvSpPr>
        <p:spPr>
          <a:xfrm>
            <a:off x="440640" y="6838920"/>
            <a:ext cx="9891360" cy="9720"/>
          </a:xfrm>
          <a:prstGeom prst="line">
            <a:avLst/>
          </a:prstGeom>
          <a:ln cap="rnd" w="9525">
            <a:solidFill>
              <a:srgbClr val="bfbfb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35280" bIns="-3528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Freeform 10"/>
          <p:cNvSpPr/>
          <p:nvPr/>
        </p:nvSpPr>
        <p:spPr>
          <a:xfrm>
            <a:off x="1602360" y="4632840"/>
            <a:ext cx="1672560" cy="1672560"/>
          </a:xfrm>
          <a:custGeom>
            <a:avLst/>
            <a:gdLst>
              <a:gd name="textAreaLeft" fmla="*/ 0 w 1672560"/>
              <a:gd name="textAreaRight" fmla="*/ 1672920 w 1672560"/>
              <a:gd name="textAreaTop" fmla="*/ 0 h 1672560"/>
              <a:gd name="textAreaBottom" fmla="*/ 1672920 h 1672560"/>
            </a:gdLst>
            <a:ahLst/>
            <a:rect l="textAreaLeft" t="textAreaTop" r="textAreaRight" b="textAreaBottom"/>
            <a:pathLst>
              <a:path w="1672907" h="1672907">
                <a:moveTo>
                  <a:pt x="0" y="0"/>
                </a:moveTo>
                <a:lnTo>
                  <a:pt x="1672907" y="0"/>
                </a:lnTo>
                <a:lnTo>
                  <a:pt x="1672907" y="1672907"/>
                </a:lnTo>
                <a:lnTo>
                  <a:pt x="0" y="167290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Freeform 11"/>
          <p:cNvSpPr/>
          <p:nvPr/>
        </p:nvSpPr>
        <p:spPr>
          <a:xfrm>
            <a:off x="1568160" y="2382480"/>
            <a:ext cx="1543320" cy="1278360"/>
          </a:xfrm>
          <a:custGeom>
            <a:avLst/>
            <a:gdLst>
              <a:gd name="textAreaLeft" fmla="*/ 0 w 1543320"/>
              <a:gd name="textAreaRight" fmla="*/ 1543680 w 1543320"/>
              <a:gd name="textAreaTop" fmla="*/ 0 h 1278360"/>
              <a:gd name="textAreaBottom" fmla="*/ 1278720 h 1278360"/>
            </a:gdLst>
            <a:ahLst/>
            <a:rect l="textAreaLeft" t="textAreaTop" r="textAreaRight" b="textAreaBottom"/>
            <a:pathLst>
              <a:path w="1543686" h="1278609">
                <a:moveTo>
                  <a:pt x="0" y="0"/>
                </a:moveTo>
                <a:lnTo>
                  <a:pt x="1543686" y="0"/>
                </a:lnTo>
                <a:lnTo>
                  <a:pt x="1543686" y="1278609"/>
                </a:lnTo>
                <a:lnTo>
                  <a:pt x="0" y="127860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Freeform 12"/>
          <p:cNvSpPr/>
          <p:nvPr/>
        </p:nvSpPr>
        <p:spPr>
          <a:xfrm>
            <a:off x="1706400" y="7472520"/>
            <a:ext cx="1464840" cy="1464840"/>
          </a:xfrm>
          <a:custGeom>
            <a:avLst/>
            <a:gdLst>
              <a:gd name="textAreaLeft" fmla="*/ 0 w 1464840"/>
              <a:gd name="textAreaRight" fmla="*/ 1465200 w 1464840"/>
              <a:gd name="textAreaTop" fmla="*/ 0 h 1464840"/>
              <a:gd name="textAreaBottom" fmla="*/ 1465200 h 1464840"/>
            </a:gdLst>
            <a:ahLst/>
            <a:rect l="textAreaLeft" t="textAreaTop" r="textAreaRight" b="textAreaBottom"/>
            <a:pathLst>
              <a:path w="1465323" h="1465323">
                <a:moveTo>
                  <a:pt x="0" y="0"/>
                </a:moveTo>
                <a:lnTo>
                  <a:pt x="1465323" y="0"/>
                </a:lnTo>
                <a:lnTo>
                  <a:pt x="1465323" y="1465323"/>
                </a:lnTo>
                <a:lnTo>
                  <a:pt x="0" y="146532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Box 13"/>
          <p:cNvSpPr/>
          <p:nvPr/>
        </p:nvSpPr>
        <p:spPr>
          <a:xfrm>
            <a:off x="3171600" y="3159360"/>
            <a:ext cx="6116400" cy="70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Open Sauce Italics"/>
              </a:rPr>
              <a:t>$4.64 milliards en 2023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653"/>
              </a:lnSpc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TextBox 14"/>
          <p:cNvSpPr/>
          <p:nvPr/>
        </p:nvSpPr>
        <p:spPr>
          <a:xfrm>
            <a:off x="3275280" y="3639600"/>
            <a:ext cx="6005160" cy="69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Open Sauce Italics"/>
              </a:rPr>
              <a:t>$5.82 milliards en 2028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577"/>
              </a:lnSpc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Box 15"/>
          <p:cNvSpPr/>
          <p:nvPr/>
        </p:nvSpPr>
        <p:spPr>
          <a:xfrm>
            <a:off x="1579320" y="5065560"/>
            <a:ext cx="987120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800" spc="35" strike="noStrike">
                <a:solidFill>
                  <a:srgbClr val="000000"/>
                </a:solidFill>
                <a:latin typeface="Open Sauce Bold Italics"/>
              </a:rPr>
              <a:t>Taille du marché </a:t>
            </a:r>
            <a:r>
              <a:rPr b="0" lang="fr-FR" sz="2800" spc="35" strike="noStrike">
                <a:solidFill>
                  <a:srgbClr val="000000"/>
                </a:solidFill>
                <a:latin typeface="Open Sauce Bold Italics"/>
              </a:rPr>
              <a:t>international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5136"/>
              </a:lnSpc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TextBox 16"/>
          <p:cNvSpPr/>
          <p:nvPr/>
        </p:nvSpPr>
        <p:spPr>
          <a:xfrm>
            <a:off x="1514880" y="5969160"/>
            <a:ext cx="9871200" cy="69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Open Sauce Italics"/>
              </a:rPr>
              <a:t>$25.4 Milliards eb  2028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616"/>
              </a:lnSpc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Box 17"/>
          <p:cNvSpPr/>
          <p:nvPr/>
        </p:nvSpPr>
        <p:spPr>
          <a:xfrm>
            <a:off x="3171600" y="7001280"/>
            <a:ext cx="6557760" cy="193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800" spc="35" strike="noStrike">
                <a:solidFill>
                  <a:srgbClr val="000000"/>
                </a:solidFill>
                <a:latin typeface="Open Sauce Bold Italics"/>
              </a:rPr>
              <a:t>Potentiel de croissance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2800" spc="35" strike="noStrike">
                <a:solidFill>
                  <a:srgbClr val="000000"/>
                </a:solidFill>
                <a:latin typeface="Open Sauce Bold Italics"/>
              </a:rPr>
              <a:t>Changement climatique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2800" spc="35" strike="noStrike">
                <a:solidFill>
                  <a:srgbClr val="000000"/>
                </a:solidFill>
                <a:latin typeface="Open Sauce Bold Italics"/>
              </a:rPr>
              <a:t>Avancées </a:t>
            </a:r>
            <a:r>
              <a:rPr b="0" lang="fr-FR" sz="2800" spc="35" strike="noStrike">
                <a:solidFill>
                  <a:srgbClr val="000000"/>
                </a:solidFill>
                <a:latin typeface="Open Sauce Bold Italics"/>
              </a:rPr>
              <a:t>technologiques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5136"/>
              </a:lnSpc>
            </a:pP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Box 18"/>
          <p:cNvSpPr/>
          <p:nvPr/>
        </p:nvSpPr>
        <p:spPr>
          <a:xfrm>
            <a:off x="4223880" y="2067480"/>
            <a:ext cx="4969440" cy="108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2500" spc="-1" strike="noStrike">
                <a:solidFill>
                  <a:srgbClr val="000000"/>
                </a:solidFill>
                <a:latin typeface="Open Sans Extra Bold"/>
              </a:rPr>
              <a:t>Selon Mordor Intelligence</a:t>
            </a: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2526"/>
              </a:lnSpc>
            </a:pPr>
            <a:endParaRPr b="0" lang="fr-FR" sz="2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extBox 19"/>
          <p:cNvSpPr/>
          <p:nvPr/>
        </p:nvSpPr>
        <p:spPr>
          <a:xfrm>
            <a:off x="4067640" y="4431240"/>
            <a:ext cx="4520160" cy="64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540"/>
              </a:lnSpc>
            </a:pPr>
            <a:r>
              <a:rPr b="0" lang="en-US" sz="2510" spc="-1" strike="noStrike">
                <a:solidFill>
                  <a:srgbClr val="000000"/>
                </a:solidFill>
                <a:latin typeface="Open Sans Extra Bold"/>
              </a:rPr>
              <a:t>Selon Recherche and Market</a:t>
            </a:r>
            <a:endParaRPr b="0" lang="fr-FR" sz="25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TextBox 20"/>
          <p:cNvSpPr/>
          <p:nvPr/>
        </p:nvSpPr>
        <p:spPr>
          <a:xfrm>
            <a:off x="7747200" y="588960"/>
            <a:ext cx="8542440" cy="170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718"/>
              </a:lnSpc>
            </a:pPr>
            <a:r>
              <a:rPr b="0" lang="en-US" sz="5600" spc="-1" strike="noStrike">
                <a:solidFill>
                  <a:schemeClr val="dk1"/>
                </a:solidFill>
                <a:latin typeface="Codec Pro ExtraBold"/>
              </a:rPr>
              <a:t>THE MARKET TARGET</a:t>
            </a:r>
            <a:endParaRPr b="0" lang="fr-FR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Freeform 29"/>
          <p:cNvSpPr/>
          <p:nvPr/>
        </p:nvSpPr>
        <p:spPr>
          <a:xfrm>
            <a:off x="16450920" y="768132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3" y="0"/>
                </a:lnTo>
                <a:lnTo>
                  <a:pt x="1836993" y="1601369"/>
                </a:lnTo>
                <a:lnTo>
                  <a:pt x="0" y="160136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AutoShape 30"/>
          <p:cNvSpPr/>
          <p:nvPr/>
        </p:nvSpPr>
        <p:spPr>
          <a:xfrm>
            <a:off x="11422080" y="4025520"/>
            <a:ext cx="360" cy="2235600"/>
          </a:xfrm>
          <a:prstGeom prst="line">
            <a:avLst/>
          </a:prstGeom>
          <a:ln w="19050">
            <a:solidFill>
              <a:srgbClr val="000000">
                <a:alpha val="36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Rectangle 30"/>
          <p:cNvSpPr/>
          <p:nvPr/>
        </p:nvSpPr>
        <p:spPr>
          <a:xfrm>
            <a:off x="6078960" y="979992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44" name="Image 32" descr=""/>
          <p:cNvPicPr/>
          <p:nvPr/>
        </p:nvPicPr>
        <p:blipFill>
          <a:blip r:embed="rId5"/>
          <a:stretch/>
        </p:blipFill>
        <p:spPr>
          <a:xfrm>
            <a:off x="401760" y="240840"/>
            <a:ext cx="5693760" cy="920160"/>
          </a:xfrm>
          <a:prstGeom prst="rect">
            <a:avLst/>
          </a:prstGeom>
          <a:ln w="0">
            <a:noFill/>
          </a:ln>
        </p:spPr>
      </p:pic>
      <p:pic>
        <p:nvPicPr>
          <p:cNvPr id="245" name="Image 35" descr=""/>
          <p:cNvPicPr/>
          <p:nvPr/>
        </p:nvPicPr>
        <p:blipFill>
          <a:blip r:embed="rId6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246" name="Image 36" descr=""/>
          <p:cNvPicPr/>
          <p:nvPr/>
        </p:nvPicPr>
        <p:blipFill>
          <a:blip r:embed="rId7"/>
          <a:stretch/>
        </p:blipFill>
        <p:spPr>
          <a:xfrm>
            <a:off x="3880440" y="904860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247" name="ZoneTexte 37"/>
          <p:cNvSpPr/>
          <p:nvPr/>
        </p:nvSpPr>
        <p:spPr>
          <a:xfrm>
            <a:off x="8646840" y="965160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2"/>
          <p:cNvGrpSpPr/>
          <p:nvPr/>
        </p:nvGrpSpPr>
        <p:grpSpPr>
          <a:xfrm>
            <a:off x="-36360" y="9720"/>
            <a:ext cx="6976800" cy="10286640"/>
            <a:chOff x="-36360" y="9720"/>
            <a:chExt cx="6976800" cy="10286640"/>
          </a:xfrm>
        </p:grpSpPr>
        <p:sp>
          <p:nvSpPr>
            <p:cNvPr id="249" name="Freeform 3"/>
            <p:cNvSpPr/>
            <p:nvPr/>
          </p:nvSpPr>
          <p:spPr>
            <a:xfrm>
              <a:off x="-36360" y="9720"/>
              <a:ext cx="6976800" cy="10286640"/>
            </a:xfrm>
            <a:custGeom>
              <a:avLst/>
              <a:gdLst>
                <a:gd name="textAreaLeft" fmla="*/ 0 w 6976800"/>
                <a:gd name="textAreaRight" fmla="*/ 6977160 w 6976800"/>
                <a:gd name="textAreaTop" fmla="*/ 0 h 10286640"/>
                <a:gd name="textAreaBottom" fmla="*/ 10287000 h 10286640"/>
              </a:gdLst>
              <a:ahLst/>
              <a:rect l="textAreaLeft" t="textAreaTop" r="textAreaRight" b="textAreaBottom"/>
              <a:pathLst>
                <a:path w="9303004" h="13716000">
                  <a:moveTo>
                    <a:pt x="0" y="0"/>
                  </a:moveTo>
                  <a:lnTo>
                    <a:pt x="9303004" y="0"/>
                  </a:lnTo>
                  <a:lnTo>
                    <a:pt x="9303004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0" name="TextBox 4"/>
          <p:cNvSpPr/>
          <p:nvPr/>
        </p:nvSpPr>
        <p:spPr>
          <a:xfrm>
            <a:off x="1188000" y="1576440"/>
            <a:ext cx="5752440" cy="251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5500" spc="-1" strike="noStrike" u="sng">
                <a:solidFill>
                  <a:srgbClr val="000646"/>
                </a:solidFill>
                <a:uFillTx/>
                <a:latin typeface="Uni Sans Heavy"/>
              </a:rPr>
              <a:t>Nos Concurrents</a:t>
            </a:r>
            <a:endParaRPr b="0" lang="fr-FR" sz="5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6599"/>
              </a:lnSpc>
            </a:pPr>
            <a:endParaRPr b="0" lang="fr-FR" sz="5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51" name="Group 5"/>
          <p:cNvGrpSpPr/>
          <p:nvPr/>
        </p:nvGrpSpPr>
        <p:grpSpPr>
          <a:xfrm>
            <a:off x="3991320" y="3740760"/>
            <a:ext cx="1248840" cy="839160"/>
            <a:chOff x="3991320" y="3740760"/>
            <a:chExt cx="1248840" cy="839160"/>
          </a:xfrm>
        </p:grpSpPr>
        <p:sp>
          <p:nvSpPr>
            <p:cNvPr id="252" name="Freeform 6"/>
            <p:cNvSpPr/>
            <p:nvPr/>
          </p:nvSpPr>
          <p:spPr>
            <a:xfrm>
              <a:off x="3991320" y="3740760"/>
              <a:ext cx="1248840" cy="839160"/>
            </a:xfrm>
            <a:custGeom>
              <a:avLst/>
              <a:gdLst>
                <a:gd name="textAreaLeft" fmla="*/ 0 w 1248840"/>
                <a:gd name="textAreaRight" fmla="*/ 1249200 w 1248840"/>
                <a:gd name="textAreaTop" fmla="*/ 0 h 839160"/>
                <a:gd name="textAreaBottom" fmla="*/ 839520 h 839160"/>
              </a:gdLst>
              <a:ahLst/>
              <a:rect l="textAreaLeft" t="textAreaTop" r="textAreaRight" b="textAreaBottom"/>
              <a:pathLst>
                <a:path w="2126996" h="1429639">
                  <a:moveTo>
                    <a:pt x="0" y="0"/>
                  </a:moveTo>
                  <a:lnTo>
                    <a:pt x="2126996" y="0"/>
                  </a:lnTo>
                  <a:lnTo>
                    <a:pt x="2126996" y="1429639"/>
                  </a:lnTo>
                  <a:lnTo>
                    <a:pt x="0" y="1429639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3" name="Group 7"/>
          <p:cNvGrpSpPr/>
          <p:nvPr/>
        </p:nvGrpSpPr>
        <p:grpSpPr>
          <a:xfrm>
            <a:off x="5397120" y="4723560"/>
            <a:ext cx="1198440" cy="594720"/>
            <a:chOff x="5397120" y="4723560"/>
            <a:chExt cx="1198440" cy="594720"/>
          </a:xfrm>
        </p:grpSpPr>
        <p:sp>
          <p:nvSpPr>
            <p:cNvPr id="254" name="Freeform 8"/>
            <p:cNvSpPr/>
            <p:nvPr/>
          </p:nvSpPr>
          <p:spPr>
            <a:xfrm>
              <a:off x="5397120" y="4723560"/>
              <a:ext cx="1198440" cy="594720"/>
            </a:xfrm>
            <a:custGeom>
              <a:avLst/>
              <a:gdLst>
                <a:gd name="textAreaLeft" fmla="*/ 0 w 1198440"/>
                <a:gd name="textAreaRight" fmla="*/ 1198800 w 1198440"/>
                <a:gd name="textAreaTop" fmla="*/ 0 h 594720"/>
                <a:gd name="textAreaBottom" fmla="*/ 595080 h 594720"/>
              </a:gdLst>
              <a:ahLst/>
              <a:rect l="textAreaLeft" t="textAreaTop" r="textAreaRight" b="textAreaBottom"/>
              <a:pathLst>
                <a:path w="2058670" h="1021715">
                  <a:moveTo>
                    <a:pt x="0" y="0"/>
                  </a:moveTo>
                  <a:lnTo>
                    <a:pt x="2058670" y="0"/>
                  </a:lnTo>
                  <a:lnTo>
                    <a:pt x="2058670" y="1021715"/>
                  </a:lnTo>
                  <a:lnTo>
                    <a:pt x="0" y="1021715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5" name="Group 9"/>
          <p:cNvGrpSpPr/>
          <p:nvPr/>
        </p:nvGrpSpPr>
        <p:grpSpPr>
          <a:xfrm>
            <a:off x="4917240" y="7004880"/>
            <a:ext cx="1131840" cy="640440"/>
            <a:chOff x="4917240" y="7004880"/>
            <a:chExt cx="1131840" cy="640440"/>
          </a:xfrm>
        </p:grpSpPr>
        <p:sp>
          <p:nvSpPr>
            <p:cNvPr id="256" name="Freeform 10"/>
            <p:cNvSpPr/>
            <p:nvPr/>
          </p:nvSpPr>
          <p:spPr>
            <a:xfrm>
              <a:off x="4917240" y="7004880"/>
              <a:ext cx="1131840" cy="640440"/>
            </a:xfrm>
            <a:custGeom>
              <a:avLst/>
              <a:gdLst>
                <a:gd name="textAreaLeft" fmla="*/ 0 w 1131840"/>
                <a:gd name="textAreaRight" fmla="*/ 1132200 w 1131840"/>
                <a:gd name="textAreaTop" fmla="*/ 0 h 640440"/>
                <a:gd name="textAreaBottom" fmla="*/ 640800 h 640440"/>
              </a:gdLst>
              <a:ahLst/>
              <a:rect l="textAreaLeft" t="textAreaTop" r="textAreaRight" b="textAreaBottom"/>
              <a:pathLst>
                <a:path w="1701673" h="962914">
                  <a:moveTo>
                    <a:pt x="0" y="0"/>
                  </a:moveTo>
                  <a:lnTo>
                    <a:pt x="1701673" y="0"/>
                  </a:lnTo>
                  <a:lnTo>
                    <a:pt x="1701673" y="962914"/>
                  </a:lnTo>
                  <a:lnTo>
                    <a:pt x="0" y="962914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57" name="TextBox 11"/>
          <p:cNvSpPr/>
          <p:nvPr/>
        </p:nvSpPr>
        <p:spPr>
          <a:xfrm>
            <a:off x="1462320" y="3788280"/>
            <a:ext cx="265428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572"/>
              </a:lnSpc>
            </a:pPr>
            <a:r>
              <a:rPr b="0" lang="en-US" sz="3540" spc="-1" strike="noStrike">
                <a:solidFill>
                  <a:srgbClr val="000000"/>
                </a:solidFill>
                <a:latin typeface="Arimo Bold"/>
              </a:rPr>
              <a:t>John Deere </a:t>
            </a:r>
            <a:endParaRPr b="0" lang="fr-FR" sz="35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Box 12"/>
          <p:cNvSpPr/>
          <p:nvPr/>
        </p:nvSpPr>
        <p:spPr>
          <a:xfrm>
            <a:off x="485280" y="4771080"/>
            <a:ext cx="4754880" cy="49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17"/>
              </a:lnSpc>
            </a:pPr>
            <a:r>
              <a:rPr b="0" lang="en-US" sz="3880" spc="-1" strike="noStrike">
                <a:solidFill>
                  <a:srgbClr val="000000"/>
                </a:solidFill>
                <a:latin typeface="Arimo Bold"/>
              </a:rPr>
              <a:t>AGCO Corporation </a:t>
            </a:r>
            <a:endParaRPr b="0" lang="fr-FR" sz="38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Box 13"/>
          <p:cNvSpPr/>
          <p:nvPr/>
        </p:nvSpPr>
        <p:spPr>
          <a:xfrm>
            <a:off x="937080" y="5488920"/>
            <a:ext cx="4459320" cy="42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28"/>
              </a:lnSpc>
            </a:pPr>
            <a:r>
              <a:rPr b="0" lang="en-US" sz="3290" spc="-1" strike="noStrike">
                <a:solidFill>
                  <a:srgbClr val="000000"/>
                </a:solidFill>
                <a:latin typeface="Arimo Bold"/>
              </a:rPr>
              <a:t>Trimble Navigation</a:t>
            </a:r>
            <a:endParaRPr b="0" lang="fr-FR" sz="32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TextBox 14"/>
          <p:cNvSpPr/>
          <p:nvPr/>
        </p:nvSpPr>
        <p:spPr>
          <a:xfrm>
            <a:off x="859320" y="2903040"/>
            <a:ext cx="4900320" cy="11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3400" spc="-1" strike="noStrike">
                <a:solidFill>
                  <a:srgbClr val="004aad"/>
                </a:solidFill>
                <a:latin typeface="Open Sans Bold"/>
              </a:rPr>
              <a:t>U.S. Companies</a:t>
            </a:r>
            <a:endParaRPr b="0" lang="fr-FR" sz="3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759"/>
              </a:lnSpc>
            </a:pPr>
            <a:endParaRPr b="0" lang="fr-F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TextBox 15"/>
          <p:cNvSpPr/>
          <p:nvPr/>
        </p:nvSpPr>
        <p:spPr>
          <a:xfrm>
            <a:off x="897840" y="7052400"/>
            <a:ext cx="3929400" cy="52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27"/>
              </a:lnSpc>
            </a:pPr>
            <a:r>
              <a:rPr b="0" lang="en-US" sz="4080" spc="-1" strike="noStrike">
                <a:solidFill>
                  <a:srgbClr val="000000"/>
                </a:solidFill>
                <a:latin typeface="Arimo Bold"/>
              </a:rPr>
              <a:t>CNH Industrial</a:t>
            </a:r>
            <a:endParaRPr b="0" lang="fr-FR" sz="40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Box 16"/>
          <p:cNvSpPr/>
          <p:nvPr/>
        </p:nvSpPr>
        <p:spPr>
          <a:xfrm>
            <a:off x="1462320" y="6167160"/>
            <a:ext cx="3929400" cy="16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3400" spc="-1" strike="noStrike">
                <a:solidFill>
                  <a:srgbClr val="004aad"/>
                </a:solidFill>
                <a:latin typeface="Open Sans Bold"/>
              </a:rPr>
              <a:t>Italian Company</a:t>
            </a:r>
            <a:endParaRPr b="0" lang="fr-FR" sz="3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759"/>
              </a:lnSpc>
            </a:pPr>
            <a:endParaRPr b="0" lang="fr-FR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Box 17"/>
          <p:cNvSpPr/>
          <p:nvPr/>
        </p:nvSpPr>
        <p:spPr>
          <a:xfrm>
            <a:off x="1218600" y="8893080"/>
            <a:ext cx="26258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92"/>
              </a:lnSpc>
            </a:pPr>
            <a:r>
              <a:rPr b="0" lang="en-US" sz="4150" spc="-1" strike="noStrike">
                <a:solidFill>
                  <a:srgbClr val="000000"/>
                </a:solidFill>
                <a:latin typeface="Arimo Bold"/>
              </a:rPr>
              <a:t>Bayer AG </a:t>
            </a:r>
            <a:endParaRPr b="0" lang="fr-FR" sz="4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TextBox 18"/>
          <p:cNvSpPr/>
          <p:nvPr/>
        </p:nvSpPr>
        <p:spPr>
          <a:xfrm>
            <a:off x="1151280" y="7836120"/>
            <a:ext cx="4088880" cy="16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3400" spc="-1" strike="noStrike">
                <a:solidFill>
                  <a:srgbClr val="004aad"/>
                </a:solidFill>
                <a:latin typeface="Open Sans Bold"/>
              </a:rPr>
              <a:t>German Company</a:t>
            </a:r>
            <a:endParaRPr b="0" lang="fr-FR" sz="34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4759"/>
              </a:lnSpc>
            </a:pPr>
            <a:endParaRPr b="0" lang="fr-FR" sz="34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265" name="Group 19"/>
          <p:cNvGrpSpPr/>
          <p:nvPr/>
        </p:nvGrpSpPr>
        <p:grpSpPr>
          <a:xfrm>
            <a:off x="3991320" y="8673480"/>
            <a:ext cx="1113840" cy="933120"/>
            <a:chOff x="3991320" y="8673480"/>
            <a:chExt cx="1113840" cy="933120"/>
          </a:xfrm>
        </p:grpSpPr>
        <p:sp>
          <p:nvSpPr>
            <p:cNvPr id="266" name="Freeform 20"/>
            <p:cNvSpPr/>
            <p:nvPr/>
          </p:nvSpPr>
          <p:spPr>
            <a:xfrm>
              <a:off x="3991320" y="8673480"/>
              <a:ext cx="1113840" cy="933120"/>
            </a:xfrm>
            <a:custGeom>
              <a:avLst/>
              <a:gdLst>
                <a:gd name="textAreaLeft" fmla="*/ 0 w 1113840"/>
                <a:gd name="textAreaRight" fmla="*/ 1114200 w 1113840"/>
                <a:gd name="textAreaTop" fmla="*/ 0 h 933120"/>
                <a:gd name="textAreaBottom" fmla="*/ 933480 h 933120"/>
              </a:gdLst>
              <a:ahLst/>
              <a:rect l="textAreaLeft" t="textAreaTop" r="textAreaRight" b="textAreaBottom"/>
              <a:pathLst>
                <a:path w="1485646" h="1244473">
                  <a:moveTo>
                    <a:pt x="0" y="0"/>
                  </a:moveTo>
                  <a:lnTo>
                    <a:pt x="1485646" y="0"/>
                  </a:lnTo>
                  <a:lnTo>
                    <a:pt x="1485646" y="1244473"/>
                  </a:lnTo>
                  <a:lnTo>
                    <a:pt x="0" y="1244473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4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fr-FR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267" name="TextBox 21"/>
          <p:cNvSpPr/>
          <p:nvPr/>
        </p:nvSpPr>
        <p:spPr>
          <a:xfrm>
            <a:off x="9144000" y="1521000"/>
            <a:ext cx="7681320" cy="266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5560" spc="542" strike="noStrike" u="sng">
                <a:solidFill>
                  <a:srgbClr val="000646"/>
                </a:solidFill>
                <a:uFillTx/>
                <a:latin typeface="Uni Sans Heavy"/>
              </a:rPr>
              <a:t>NOTRE AVANTAGE</a:t>
            </a:r>
            <a:endParaRPr b="0" lang="fr-FR" sz="556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7668"/>
              </a:lnSpc>
            </a:pPr>
            <a:endParaRPr b="0" lang="fr-FR" sz="556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extBox 22"/>
          <p:cNvSpPr/>
          <p:nvPr/>
        </p:nvSpPr>
        <p:spPr>
          <a:xfrm>
            <a:off x="8106840" y="3332520"/>
            <a:ext cx="8976240" cy="512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just" defTabSz="914400">
              <a:lnSpc>
                <a:spcPts val="4037"/>
              </a:lnSpc>
            </a:pPr>
            <a:r>
              <a:rPr b="0" lang="fr-FR" sz="3600" spc="-1" strike="noStrike">
                <a:solidFill>
                  <a:srgbClr val="002060"/>
                </a:solidFill>
                <a:latin typeface="arial"/>
                <a:ea typeface="arial"/>
              </a:rPr>
              <a:t>Notre solution va apporter un plus au monde de l’agriculture car nous allons pouvoir faire des prévisions grâce à nos algorithmes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4037"/>
              </a:lnSpc>
            </a:pP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  <a:p>
            <a:pPr algn="just" defTabSz="914400">
              <a:lnSpc>
                <a:spcPts val="4037"/>
              </a:lnSpc>
            </a:pPr>
            <a:r>
              <a:rPr b="0" lang="fr-FR" sz="3600" spc="-1" strike="noStrike">
                <a:solidFill>
                  <a:srgbClr val="002060"/>
                </a:solidFill>
                <a:latin typeface="arial"/>
                <a:ea typeface="arial"/>
              </a:rPr>
              <a:t>Le côté innovant, c’est de pouvoir combiner la technologie des solutions intelligentes  et nos algorithmes afin d’informer en temps réel et de pouvoir prendre les bonnes décisions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Box 26"/>
          <p:cNvSpPr/>
          <p:nvPr/>
        </p:nvSpPr>
        <p:spPr>
          <a:xfrm>
            <a:off x="0" y="9816480"/>
            <a:ext cx="1201824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80"/>
              </a:lnSpc>
            </a:pPr>
            <a:r>
              <a:rPr b="0" lang="en-US" sz="2980" spc="420" strike="noStrike">
                <a:solidFill>
                  <a:srgbClr val="ffffff"/>
                </a:solidFill>
                <a:latin typeface="Kollektif Bold"/>
              </a:rPr>
              <a:t>STARTUP AFRICA CONFÉRENCE 5-7 DÉCEMBRE 2023</a:t>
            </a:r>
            <a:endParaRPr b="0" lang="fr-FR" sz="29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Freeform 36"/>
          <p:cNvSpPr/>
          <p:nvPr/>
        </p:nvSpPr>
        <p:spPr>
          <a:xfrm>
            <a:off x="16446240" y="1476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4" y="0"/>
                </a:lnTo>
                <a:lnTo>
                  <a:pt x="1836994" y="1601370"/>
                </a:lnTo>
                <a:lnTo>
                  <a:pt x="0" y="1601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AutoShape 37"/>
          <p:cNvSpPr/>
          <p:nvPr/>
        </p:nvSpPr>
        <p:spPr>
          <a:xfrm>
            <a:off x="7398000" y="3740400"/>
            <a:ext cx="360" cy="4675680"/>
          </a:xfrm>
          <a:prstGeom prst="line">
            <a:avLst/>
          </a:prstGeom>
          <a:ln cap="rnd" w="95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Rectangle 37"/>
          <p:cNvSpPr/>
          <p:nvPr/>
        </p:nvSpPr>
        <p:spPr>
          <a:xfrm>
            <a:off x="0" y="974124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73" name="Image 39" descr=""/>
          <p:cNvPicPr/>
          <p:nvPr/>
        </p:nvPicPr>
        <p:blipFill>
          <a:blip r:embed="rId6"/>
          <a:stretch/>
        </p:blipFill>
        <p:spPr>
          <a:xfrm>
            <a:off x="5088960" y="5321160"/>
            <a:ext cx="995760" cy="995760"/>
          </a:xfrm>
          <a:prstGeom prst="rect">
            <a:avLst/>
          </a:prstGeom>
          <a:ln w="0">
            <a:noFill/>
          </a:ln>
        </p:spPr>
      </p:pic>
      <p:pic>
        <p:nvPicPr>
          <p:cNvPr id="274" name="Image 40" descr=""/>
          <p:cNvPicPr/>
          <p:nvPr/>
        </p:nvPicPr>
        <p:blipFill>
          <a:blip r:embed="rId7"/>
          <a:stretch/>
        </p:blipFill>
        <p:spPr>
          <a:xfrm>
            <a:off x="401760" y="240840"/>
            <a:ext cx="5693760" cy="920160"/>
          </a:xfrm>
          <a:prstGeom prst="rect">
            <a:avLst/>
          </a:prstGeom>
          <a:ln w="0">
            <a:noFill/>
          </a:ln>
        </p:spPr>
      </p:pic>
      <p:pic>
        <p:nvPicPr>
          <p:cNvPr id="275" name="Image 41" descr=""/>
          <p:cNvPicPr/>
          <p:nvPr/>
        </p:nvPicPr>
        <p:blipFill>
          <a:blip r:embed="rId8"/>
          <a:stretch/>
        </p:blipFill>
        <p:spPr>
          <a:xfrm>
            <a:off x="14869440" y="918972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276" name="Image 42" descr=""/>
          <p:cNvPicPr/>
          <p:nvPr/>
        </p:nvPicPr>
        <p:blipFill>
          <a:blip r:embed="rId9"/>
          <a:stretch/>
        </p:blipFill>
        <p:spPr>
          <a:xfrm>
            <a:off x="10235520" y="899928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277" name="ZoneTexte 43"/>
          <p:cNvSpPr/>
          <p:nvPr/>
        </p:nvSpPr>
        <p:spPr>
          <a:xfrm>
            <a:off x="307080" y="963108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Freeform 2"/>
          <p:cNvSpPr/>
          <p:nvPr/>
        </p:nvSpPr>
        <p:spPr>
          <a:xfrm>
            <a:off x="3514320" y="2441520"/>
            <a:ext cx="9670680" cy="6472800"/>
          </a:xfrm>
          <a:custGeom>
            <a:avLst/>
            <a:gdLst>
              <a:gd name="textAreaLeft" fmla="*/ 0 w 9670680"/>
              <a:gd name="textAreaRight" fmla="*/ 9671040 w 9670680"/>
              <a:gd name="textAreaTop" fmla="*/ 0 h 6472800"/>
              <a:gd name="textAreaBottom" fmla="*/ 6473160 h 6472800"/>
            </a:gdLst>
            <a:ahLst/>
            <a:rect l="textAreaLeft" t="textAreaTop" r="textAreaRight" b="textAreaBottom"/>
            <a:pathLst>
              <a:path w="9671190" h="6473190">
                <a:moveTo>
                  <a:pt x="0" y="0"/>
                </a:moveTo>
                <a:lnTo>
                  <a:pt x="9671189" y="0"/>
                </a:lnTo>
                <a:lnTo>
                  <a:pt x="9671189" y="6473190"/>
                </a:lnTo>
                <a:lnTo>
                  <a:pt x="0" y="647319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TextBox 3"/>
          <p:cNvSpPr/>
          <p:nvPr/>
        </p:nvSpPr>
        <p:spPr>
          <a:xfrm>
            <a:off x="7479000" y="5403960"/>
            <a:ext cx="1741320" cy="12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345"/>
              </a:lnSpc>
            </a:pPr>
            <a:r>
              <a:rPr b="0" lang="en-US" sz="2420" spc="-1" strike="noStrike">
                <a:solidFill>
                  <a:srgbClr val="000000"/>
                </a:solidFill>
                <a:latin typeface="Uni Sans"/>
              </a:rPr>
              <a:t>Politique</a:t>
            </a:r>
            <a:endParaRPr b="0" lang="fr-FR" sz="242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ts val="3345"/>
              </a:lnSpc>
            </a:pPr>
            <a:r>
              <a:rPr b="0" lang="fr-FR" sz="2420" spc="-1" strike="noStrike">
                <a:solidFill>
                  <a:srgbClr val="000000"/>
                </a:solidFill>
                <a:latin typeface="Uni Sans"/>
              </a:rPr>
              <a:t>Commerciale </a:t>
            </a:r>
            <a:endParaRPr b="0" lang="fr-FR" sz="24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TextBox 4"/>
          <p:cNvSpPr/>
          <p:nvPr/>
        </p:nvSpPr>
        <p:spPr>
          <a:xfrm>
            <a:off x="1201680" y="5370480"/>
            <a:ext cx="6006960" cy="172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r>
              <a:rPr b="0" lang="en-US" sz="5220" spc="-1" strike="noStrike">
                <a:solidFill>
                  <a:srgbClr val="002060"/>
                </a:solidFill>
                <a:latin typeface="arial"/>
                <a:ea typeface="arial"/>
              </a:rPr>
              <a:t>Partenariats</a:t>
            </a:r>
            <a:endParaRPr b="0" lang="fr-FR" sz="52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7305"/>
              </a:lnSpc>
            </a:pPr>
            <a:endParaRPr b="0" lang="fr-FR" sz="5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TextBox 5"/>
          <p:cNvSpPr/>
          <p:nvPr/>
        </p:nvSpPr>
        <p:spPr>
          <a:xfrm>
            <a:off x="11138400" y="5186160"/>
            <a:ext cx="4221720" cy="278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305"/>
              </a:lnSpc>
            </a:pPr>
            <a:r>
              <a:rPr b="0" lang="en-US" sz="5220" spc="-1" strike="noStrike">
                <a:solidFill>
                  <a:srgbClr val="002060"/>
                </a:solidFill>
                <a:latin typeface="arial"/>
                <a:ea typeface="arial"/>
              </a:rPr>
              <a:t>Contrats en </a:t>
            </a:r>
            <a:endParaRPr b="0" lang="fr-FR" sz="52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7305"/>
              </a:lnSpc>
            </a:pPr>
            <a:r>
              <a:rPr b="0" lang="en-US" sz="5220" spc="-1" strike="noStrike">
                <a:solidFill>
                  <a:srgbClr val="002060"/>
                </a:solidFill>
                <a:latin typeface="arial"/>
                <a:ea typeface="arial"/>
              </a:rPr>
              <a:t>B to B </a:t>
            </a:r>
            <a:endParaRPr b="0" lang="fr-FR" sz="522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ts val="7305"/>
              </a:lnSpc>
            </a:pPr>
            <a:endParaRPr b="0" lang="fr-FR" sz="52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TextBox 8"/>
          <p:cNvSpPr/>
          <p:nvPr/>
        </p:nvSpPr>
        <p:spPr>
          <a:xfrm>
            <a:off x="0" y="9816480"/>
            <a:ext cx="12018240" cy="83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280"/>
              </a:lnSpc>
            </a:pPr>
            <a:r>
              <a:rPr b="0" lang="en-US" sz="2980" spc="420" strike="noStrike">
                <a:solidFill>
                  <a:srgbClr val="ffffff"/>
                </a:solidFill>
                <a:latin typeface="Kollektif Bold"/>
              </a:rPr>
              <a:t>STARTUP AFRICA CONFÉRENCE 5-7 DÉCEMBRE 2023</a:t>
            </a:r>
            <a:endParaRPr b="0" lang="fr-FR" sz="29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TextBox 12"/>
          <p:cNvSpPr/>
          <p:nvPr/>
        </p:nvSpPr>
        <p:spPr>
          <a:xfrm>
            <a:off x="6673680" y="418680"/>
            <a:ext cx="967068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6718"/>
              </a:lnSpc>
            </a:pPr>
            <a:r>
              <a:rPr b="0" lang="en-US" sz="5600" spc="-1" strike="noStrike">
                <a:solidFill>
                  <a:srgbClr val="000646"/>
                </a:solidFill>
                <a:latin typeface="Codec Pro ExtraBold"/>
              </a:rPr>
              <a:t>Comment commercialiser notre solution</a:t>
            </a:r>
            <a:endParaRPr b="0" lang="fr-FR" sz="5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Freeform 21"/>
          <p:cNvSpPr/>
          <p:nvPr/>
        </p:nvSpPr>
        <p:spPr>
          <a:xfrm>
            <a:off x="16446240" y="14760"/>
            <a:ext cx="1836720" cy="1600920"/>
          </a:xfrm>
          <a:custGeom>
            <a:avLst/>
            <a:gdLst>
              <a:gd name="textAreaLeft" fmla="*/ 0 w 1836720"/>
              <a:gd name="textAreaRight" fmla="*/ 1837080 w 1836720"/>
              <a:gd name="textAreaTop" fmla="*/ 0 h 1600920"/>
              <a:gd name="textAreaBottom" fmla="*/ 1601280 h 1600920"/>
            </a:gdLst>
            <a:ahLst/>
            <a:rect l="textAreaLeft" t="textAreaTop" r="textAreaRight" b="textAreaBottom"/>
            <a:pathLst>
              <a:path w="1836993" h="1601370">
                <a:moveTo>
                  <a:pt x="0" y="0"/>
                </a:moveTo>
                <a:lnTo>
                  <a:pt x="1836994" y="0"/>
                </a:lnTo>
                <a:lnTo>
                  <a:pt x="1836994" y="1601370"/>
                </a:lnTo>
                <a:lnTo>
                  <a:pt x="0" y="160137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Rectangle 21"/>
          <p:cNvSpPr/>
          <p:nvPr/>
        </p:nvSpPr>
        <p:spPr>
          <a:xfrm>
            <a:off x="6107040" y="9804960"/>
            <a:ext cx="12191760" cy="491760"/>
          </a:xfrm>
          <a:prstGeom prst="rect">
            <a:avLst/>
          </a:prstGeom>
          <a:solidFill>
            <a:srgbClr val="7030a0"/>
          </a:solidFill>
          <a:ln>
            <a:solidFill>
              <a:srgbClr val="3a5f8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fr-DZ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86" name="Image 23" descr=""/>
          <p:cNvPicPr/>
          <p:nvPr/>
        </p:nvPicPr>
        <p:blipFill>
          <a:blip r:embed="rId3"/>
          <a:stretch/>
        </p:blipFill>
        <p:spPr>
          <a:xfrm>
            <a:off x="401760" y="240840"/>
            <a:ext cx="5693760" cy="920160"/>
          </a:xfrm>
          <a:prstGeom prst="rect">
            <a:avLst/>
          </a:prstGeom>
          <a:ln w="0">
            <a:noFill/>
          </a:ln>
        </p:spPr>
      </p:pic>
      <p:pic>
        <p:nvPicPr>
          <p:cNvPr id="287" name="Image 24" descr=""/>
          <p:cNvPicPr/>
          <p:nvPr/>
        </p:nvPicPr>
        <p:blipFill>
          <a:blip r:embed="rId4"/>
          <a:stretch/>
        </p:blipFill>
        <p:spPr>
          <a:xfrm>
            <a:off x="32760" y="9144000"/>
            <a:ext cx="3447720" cy="1142640"/>
          </a:xfrm>
          <a:prstGeom prst="rect">
            <a:avLst/>
          </a:prstGeom>
          <a:ln w="0">
            <a:noFill/>
          </a:ln>
        </p:spPr>
      </p:pic>
      <p:pic>
        <p:nvPicPr>
          <p:cNvPr id="288" name="Image 25" descr=""/>
          <p:cNvPicPr/>
          <p:nvPr/>
        </p:nvPicPr>
        <p:blipFill>
          <a:blip r:embed="rId5"/>
          <a:stretch/>
        </p:blipFill>
        <p:spPr>
          <a:xfrm>
            <a:off x="4205160" y="8984520"/>
            <a:ext cx="4257360" cy="1333080"/>
          </a:xfrm>
          <a:prstGeom prst="rect">
            <a:avLst/>
          </a:prstGeom>
          <a:ln w="0">
            <a:noFill/>
          </a:ln>
        </p:spPr>
      </p:pic>
      <p:sp>
        <p:nvSpPr>
          <p:cNvPr id="289" name="ZoneTexte 26"/>
          <p:cNvSpPr/>
          <p:nvPr/>
        </p:nvSpPr>
        <p:spPr>
          <a:xfrm>
            <a:off x="8646840" y="9651600"/>
            <a:ext cx="9596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fr-FR" sz="3600" spc="-1" strike="noStrike">
                <a:solidFill>
                  <a:schemeClr val="dk1"/>
                </a:solidFill>
                <a:latin typeface="Calibri"/>
              </a:rPr>
              <a:t>Challenge EIC  SEER 2024  12-15 Février 2024 Alger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8727</TotalTime>
  <Application>LibreOffice/7.6.4.1$Windows_X86_64 LibreOffice_project/e19e193f88cd6c0525a17fb7a176ed8e6a3e2aa1</Application>
  <AppVersion>15.0000</AppVersion>
  <Words>720</Words>
  <Paragraphs>143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Lotfi Allal</dc:creator>
  <dc:description/>
  <dc:identifier>DAFzBRYX5kc</dc:identifier>
  <dc:language>fr-FR</dc:language>
  <cp:lastModifiedBy>Lotfi Allal</cp:lastModifiedBy>
  <dcterms:modified xsi:type="dcterms:W3CDTF">2024-02-19T12:17:05Z</dcterms:modified>
  <cp:revision>10</cp:revision>
  <dc:subject/>
  <dc:title>Green Modern Business Marketing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2</vt:i4>
  </property>
  <property fmtid="{D5CDD505-2E9C-101B-9397-08002B2CF9AE}" pid="4" name="PresentationFormat">
    <vt:lpwstr>Personnalisé</vt:lpwstr>
  </property>
  <property fmtid="{D5CDD505-2E9C-101B-9397-08002B2CF9AE}" pid="5" name="Slides">
    <vt:i4>15</vt:i4>
  </property>
</Properties>
</file>